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నీతిగల యెహోవా స్తుతి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Neethigala Yehovaa Sthuthi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నీతిగల యెహోవా స్తుతి మీ – ఆత్మతో నర్పించుడి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ఆత్మతో నర్పించుడి – దాతయవు మన క్రీస్తు నీతిని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Neethigala Yehovaa Sthuthi Mee – Aathmatho Narpinchudi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Aathmatho Narpinchudi – Daathayou Mana Kreesthu Neethini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దాల్చుకొని సేవించుడి 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Daalchukoni Sevinchudi 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చదల బుడమియు రవియు జలధియు – నదులు గిరులును జక్కగా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సదమలంబగు దైవ నామము – సర్వదా నుతి జేయును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Chadala Budamiyu Raviyu Jaladhiyu – Nadulu Girulunu Jakkagaa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Sadamalambagu Daiva Naamamu – Sarvadaa Nuthi Jeyunu 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సర్వశక్తుని కార్యముల కీ – సర్వ రాష్ట్రము 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గర్వములు విడి తలలు వంచుచు – నుర్విలో నుతిజేయను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Sarvashakthuni Kaaryamula Kee – Sarva Raashtramu 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Garvamulu Vidi Thalalu Vanchuchu – Nurvilo Nuthijeyanu 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గీత తాండవ వాద్యములచే – బ్రీతి పరచెడు సేవతో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పాతకంబులు పరిహరించెడు – దాతనే సేవించుడి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Geetha Thaandava Vaadyamulache – Breethi Parachedu Sevatho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Paathakambulu Pariharinchedu – Daathane Sevinchudi 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దూతలు నరులు పుడమిని – మొరలుబెట్టుచు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నందున్నట్టి యేసుని – పాదములు సేవింతురు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Doothalu Narulu Pudamini – Moralubettuchu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Nandunnatti Yesuni – Paadamulu Sevinthuru 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ఇలను భక్తులు గూడుకొనియా – బలము గల్గిన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వెలయు స్తుతి వే నోళ్ళతోడను – విసుగు జెందక జేయుడి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Ilanu Bhakthulu Goodukoniyaa – Balamu Galgina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Velayu Sthuthi Ve Nollathodanu – Visugu Jendaka Jeyudi 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నీవిక మేలుకొని శు – ధ్ధాత్మ యేసుని దండ్రిని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త్రిత్వమగునా యేక దేవుని – హర్షమున సేవింపవే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Neevika Melukoni Shu – dhdhaathma Yesuni Dandrini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Thrithvamagunaa Yeka Devuni – Harshamuna Sevimpave        ||Neethi||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2026-02-25T09:26:44Z</dcterms:created>
  <dcterms:modified xsi:type="dcterms:W3CDTF">2026-02-25T09:26:44Z</dcterms:modified>
</cp:coreProperties>
</file>