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ప్రభుకే సకల మహిమ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Prabhuke Sakala Mahima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ప్రభుకే సకల మహిమ (2)- శాశ్వతంబైనది తన రాజ్యం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Prabhuke Sakala Mahima (2)- Shaashvathambainadi Thana Raajyan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మర్మంబిదియే కనుమా ప్రియుడా (2)- ఉర్విని మానవ సాయము లేక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పర్వతంబు నుండి - మల్చబడె నొకరాయి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Marmambidiye Kanumaa Priyudaa (2)- Urvini Maanava Saayamu Leka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Parvathambu Nundi - Malchabade Nokaraayi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మేలిమి వెండి రాజ్యాలను - యిత్తడి యినుప రాజ్యాదులను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రాయియే నలుగ - గొట్టును చెత్తవలెనే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Melimi Vendi Raajyaalanu - Yiththadi Yinupa Raajyaadulanu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Raayiye Naluga - Gottunu Cheththavalene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ప్రియుడా వింతై న యీ రాయి - పెరిగి భూలో కమంతాయె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క్రీస్తుని వింత - సార్వత్రిక సంఘమిదే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Priyudaa Vinthai Na Yee Raayi - Perigi Bhoolo Kamanthaaye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Kreesthuni Vintha - Saarvathrika Sangghamide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 రాజ్యమును చూచు భాగ్యం - ఆ రాజ్యములో చేరెడి భాగ్యం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అనుభవింపనగును - పరిశుద్ధ ప్రజలకే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 Raajyamunu Choochu Bhaagyan - Aa Raajyamulo Cheredi Bhaagyan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Anubhavimpanagunu - Parishuddha Prajalake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ఈ సుహృదయ శుద్ధి నీకు - క్రీస్తు ప్రభువే కలుగ చేయున్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యేసాటియులేని - ఈ శుద్ధి నొందుము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Ee Suhrudaya Shuddhi Neeku - Kreesthu Prabhuve Kaluga Cheyun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Yesaatiyuleni - Ee Shuddhi Nondumu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మనకిచ్చిన ఆ - హ్వానంబునకు - తన రాజ్యని - త్యమహిమలకు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తగినయట్టి రీతిన్ - నడుచుకోవలె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Manakichchina Aa - Hvaanambunaku - Thana Raajyani - Thyamahimalaku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Thaginayatti Reethin - Naduchukovale Priyudaa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2026-08-11T18:40:30Z</dcterms:created>
  <dcterms:modified xsi:type="dcterms:W3CDTF">2026-08-11T18:40:30Z</dcterms:modified>
</cp:coreProperties>
</file>