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Nissy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స్త్రోత్తమే మన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 శక్తే సామర్ధ్యము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Sthothrame Mana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 Shakthe Saamardhyamu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రాక వరకే పోరాటము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పొందుటే జీవిత ధ్యేయము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Raaka Varake Poraatamu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Pondute Jeevitha Dhyeyamu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మన జయ పతాకము (2)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Mana Jaya Pathaakamu (2)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నిస్సీ – యెహోవా నిస్సీ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నిస్సీ – అనుచు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Nissy – Yehovaa Nissy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Nissy Anuchu Paadedam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ధ్వజము విజయ ధ్వజమే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నిస్సీ – యెహోవా నిస్సీ (2)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Dhwajamu Vijaya Dhwajame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Nissy – Yehovaa Nissy (2)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ముందు నిలిచి యుద్ధం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చెంద కారణమే లేదుగా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Mundu Nilichi Yuddham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Chenda Kaaraname Ledugaa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సడలకుండ కరముల కాధారమై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గల యేసు ఆత్మ నిలుపును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Sadalakunda Karamula Kaadhaaramai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Gala Yesu Aathma Nilupunu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సైన్య అధిపతి ప్రభువే (2)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Sainya Adhipathi Prabhuve (2)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మనయందున్నట్టి బలము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నాధుడేసు సెలవిచ్చెను పోదము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Manayandunnatti Balamu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Naathudesu Selavichchenu Podamu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ఆయుధములు భుజబలమవసరమా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దేవునాత్మ మనలో నుండగా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Aayudhamulu Bhuja Balamavasaramaa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Devunaathma Manalo Nundagaa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దైవ సైన్యమేగదా (2) 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Daiva Sainyame Gadaa (2)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2026-02-25T09:08:26Z</dcterms:created>
  <dcterms:modified xsi:type="dcterms:W3CDTF">2026-02-25T09:08:26Z</dcterms:modified>
</cp:coreProperties>
</file>