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ఆత్మస్వరూపుడా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Aathmasvaroopudaa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భూదిగతముల సాక్షులై యుందుము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వాగ్ధానం నెరవేరగా – ఆత్మ శక్తితో నింపుమా (2)       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Bhoodigathamula Saakshulai Yundumu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Vaagdhaanan Neraveragaa – Aathma Shakthitho Nimpumaa (2)        ||Pari||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స్వరూపుడా నా యేసువా – నీ ఆత్మతో నన్ను నిపుమా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శక్తిని నాకొసగుమా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Svaroopudaa Naa Yesuvaa – Nee Aathmatho Nannu Nipumaa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Shakthini Naakosagumaa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దేవుడా నీ ఆత్మతో నింపుమా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దేవుడా నీ అగ్నిని పంపుమా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Devudaa Nee Aathmatho Nimpumaa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Devudaa Nee Agnini Pampumaa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దేవుడా మా పెదవులు కాల్చుమా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దేవుడా పరిశుద్ధతనీయుమా (2)   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Devudaa Maa Pedavulu Kaalchumaa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Devudaa Parishuddhathaneeyumaa (2)   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మండుచున్న పొదలో అగ్నివై – భక్తుడు మోషేను దర్శించిన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కర్మేలు గిరిపై బలి అర్పింణపై దహించు అగ్నిగా దిగిన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Manduchunna Podalo Agnivai – Bhakthudu Moshenu Darshinchina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Karmelu Giripai Bali Arpinnapai Dahinchu Agnigaa Digina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దర్శించుమా – మాపై దిగి రమ్మయా (2)       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Darshinchumaa – Maapai Digi Rammayaa (2)        ||Pari||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సంఘములో నీ శిష్యులపై – ఆత్మ శక్తిని కుమ్మరించితిని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నీకార్యములు గంభీరముగా జరిగించుటకూ మమ్మును స్థిరపరచుము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Sangghamulo Nee Shishyulapai – Aathma Shakthini Kummarinchithini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Neekaaryamulu Gambheeramugaa Jariginchutakoo Mammunu Sthiraparachumu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ఆత్మను వెలిగించుమా – శక్తిని దయచేయుమా (2)       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Aathmanu Veliginchumaa – Shakthini Dayacheyumaa (2)        ||Pari||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అంత్యకాలమున మనుష్యులందరిపై – పరిశుద్ధాత్మను నిశ్చయించితివి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యెరూషలేము యూదయ సమరయ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Anthyakaalamuna Manushyulandaripai – Parishuddhaathmanu Nishchayinchithivi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Yerooshalemu Yoodaya Samaraya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2026-08-24T10:17:57Z</dcterms:created>
  <dcterms:modified xsi:type="dcterms:W3CDTF">2026-08-24T10:17:57Z</dcterms:modified>
</cp:coreProperties>
</file>