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నీకే వందనం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Vandanan Neeke Vandanang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పిలిచెద - నిన్నేం - గొలిచెద = నీ తల - బలిమి చావున వాల్చగను నా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నినుం జేతులతో నాపెద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Pilicheda - Ninnen - Golicheda = Nee Thala - Balimi Chaavuna Vaalchaganu Naa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Ninun Jethulatho Naapeda ||Vandanan||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నిన్ను నేం గొనియాడుటకు నిపు - డున్న భాషలు చాల వింక ని - న్నెటుల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నుతియింతునో హో - సన్న రక్షక ప్రోవు న న్నెడ బాయకు - ఖిన్నునిం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Ninnu Nen Goniyaadutaku Nipu - Dunna Bhaashalu Chaala Vingka Ni - Nnetula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Nuthiyinthuno Ho - Sanna Rakshaka Provu Na Nneda Baayaku - Khinnunin -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జేయకు = నా కొర - కిన్ని బాధల నొందితివి నా - యన్న నా జీవంబు నీదే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Jeyaku = Naa Kora - Kinni Baadhala Nondithivi Naa - Yanna Naa Jeevambu Neede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||Vandanan||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మరణ దినమున భయము పడి నీ - కొర కెదురు జూడంగం గృపతో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వరబలుండా నా విరోధుని - కరకు శరములం ద్రుంచ రావె - శూరుండా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Marana Dinamuna Bhayamu Padi Nee - Kora Keduru Joodanggan Grupatho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Varabalundaa Naa Virodhuni - Karaku Sharamulan Druncha Raave - Shoorundaa -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దేవకు - మారుండా = అటు నీ - మరణ రూపము సిలువపైనా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తరుణమునం జూపుము యెహోవా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Devaku - Maarundaa = Atu Nee - Marana Roopamu Siluvapainaa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Tharunamunan Joopumu Yehovaa ||Vandanan||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నీకే వందనం - పరిశుద్ధ శిరమా - వందనం - నీకే -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వందనం బొనరింతు నీ దౌ - నందమగు ఘన నామమునకె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Vandanan Neeke Vandanan - Parishuddha Shiramaa - Vandanan - Neeke - Vandanan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Vandanan Bonarinthu Nee Dau - Nandamagu Ghana Naamamunake ||Vandanan||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సుందరుండ నీ శిరసు హేళనం - బొందె ముండ్ల కిరీట ముంచగ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నెందుం జూచిన రక్త బిందులు - చిందుచుండెడి గాయములతో - (గగ్రందెనా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Sundarunda Nee Shirasu Helanan - Bonde Mundla Kireeta Munchaga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Nendun Joochina Raktha Bindulu - Chinduchundedi Gaayamulatho - (Gagrandenaa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మోము - కుందెనా = యింక నే - నెందుం బోవక నిన్నుం గొలిచెద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నందముగ మహిమ ప్రభావా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Momu - Kundenaa = Yingka Ne - Nendun Bovaka Ninnun Golicheda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Nandamuga Mahima Prabhaavaa ||Vandanan||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భీకరుండ నీ యెదుట సర్వ - లోకములు వణికెడు ఘనముఖ - మే కరణి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నుమి వేయంబడియె వి - కార రూపము నొందికందెను - శ్రీకరా - శ్రీ శు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Bheekarunda Nee Yeduta Sarva - Lokamulu Vanikedu Ghanamukha - Me Karani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Numi Veyambadiye Vi - Kaara Roopamu Nondikandenu - Shreekaraa - Shree Shu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భాకరా =నే నీ ముఖ ప్రకాశము పాడుజేసితి - నో కరుణ భాస్కర క్షమించుము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Bhaakaraa =Ne Nee Mukha Prakaashamu Paadujesithi - No Karuna Bhaaskara Kshaminchumu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||Vandanan||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మించు నీ ముఖ లక్షణము లహ - మంచి పెదవుల రంగుం జూడంగం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గొంచెమైనను గనుపడక కృ - శించి దౌడలు క్రుంగిపోవుట - నెంచంగా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Minchu Nee Mukha Lakshanamu Laha - Manchi Pedavula Ranggun Joodanggan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Gonchemainanu Ganupadaka Kru - Shinchi Daudalu Krunggipovuta - Nenchanggaa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- చించంగా = ఆ నీ - యంచితపు బల శౌర్యములు హ - 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పోయెను మరణ బలమున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- Chinchanggaa = Aa Nee - Yanchithapu Bala Shauryamulu Ha - 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Poyenu Marana Balamuna ||Vandanan||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సిలువ యెదుటను నిపుడు నేనింక - నిలిచి నినుం 'బ్రార్ధింతుం బ్రభువా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ఖలుండ నని ననుం ద్రోయకుము నే - నలసి సొలసిన నిన్ను విడువక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Siluva Yedutanu Nipudu Neningka - Nilichi Ninun 'Braardhinthun Brabhuvaa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Khalunda Nani Nanun Droyakumu Ne - Nalasi Solasina Ninnu Viduvaka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2026-08-11T18:37:54Z</dcterms:created>
  <dcterms:modified xsi:type="dcterms:W3CDTF">2026-08-11T18:37:54Z</dcterms:modified>
</cp:coreProperties>
</file>