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 యేసు నాధ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 Yesu Naadha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 యేసు నాధ క్రీస్తు - నాధ - నేననాధ = సాధు జనులం బ్రోచు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-సదయు నీ దయ కాదా ||నాధ||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 Yesu Naadha Kreesthu - Naadha - Nenanaadha = Saadhu Janulan Brochu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-Sadayu Nee Daya Kaadaa ||Naadha||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గతిం దలయపని మూర్ధచిత్త - గమనుండనేం గానా = సతతముననుం గరుణం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- గతియ నీవు కావా ||నాధ||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Gathin Dalayapani Moordhachiththa - Gamanundanen Gaanaa = Sathathamunanun Garunan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 - Gathiya Neevu Kaavaa ||Naadha||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_పాపమందు జననమైన - పామరుండ నేంగానా = దాపు జేరి వేందెదనా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నీవు గావా ||నాధ||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_Paapamandu Jananamaina - Paamarunda Nenggaanaa = Daapu Jeri Vendedanaa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Neevu Gaavaa ||Naadha||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కుటిల బుద్ధిగల వాండను -క్రూరుండ నేంగానా = కటకట ననుం 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కరించు - కరుణ నీది గాదా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Kutila Buddhigala Vaandanu -Kroorunda Nenggaanaa = Katakata Nanun 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Karinchu - Karuna Needi Gaadaa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68 కర్త వీవు - యఖిల లోకమునకును = బీదవారి బ్రోచు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బిరుదు నీది గాదా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68 Kartha Veevu - Yakhila Lokamunakunu = Beedavaari Brochu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Birudu Needi Gaadaa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సారమైన సత్యశాస్త్ర - సార గావా = ఘోరమైన పాపి జనులం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గోరి పిలువ లేదా ||నాధ||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Saaramaina Sathyashaasthra - Saara Gaavaa = Ghoramaina Paapi Janulan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Gori Piluva Ledaa ||Naadha||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నాధారమైన - త్రోవ నీవు గావా = దేవదేవ యెహవా నా - దిక్కు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గావా ||నాధ||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Naadhaaramaina - Throva Neevu Gaavaa = Devadeva Yehavaa Naa - Dikku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Gaavaa ||Naadha||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2026-08-11T18:44:18Z</dcterms:created>
  <dcterms:modified xsi:type="dcterms:W3CDTF">2026-08-11T18:44:18Z</dcterms:modified>
</cp:coreProperties>
</file>