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ప్రశంస పాడుచు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Prashamsa Paaduchu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ప్రశంస పాడుచు కీర్తింతు నిత్యము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రక్షణ నిచ్చియు మనశ్శాంతి నిచ్చెను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Prashamsa Paaduchu Keerthinthu Nithyamu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Rakshana Nichchiyu Manashshaanthi Nichchenu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పాపలోక బంధమందు దాసత్వమందుండ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రక్తశక్తిచే ప్రభు విమోచించితివి (2)      ||స్తుతి ప్రశంస||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Paapaloka Bandhamandu Daasathvamandunda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 Shakthiche Prabhu Vimochinchithivi (2)        ||Sthuthi Prashamsa||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భారముచే నేను దుఃఖము పొందితి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ప్రభువే భరించెను నా దుఃఖ బాధలు (2)      ||స్తుతి ప్రశంస||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Bhaaramuche Nenu Dukhamu Pondithi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Prabhuve Bharinchenu Naa Dukha Baadhalu (2)        ||Sthuthi Prashamsa||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హృదయాంధకారముచే నేను దారి తొలగితి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జ్యోతి యాయెను సత్యమార్గము చూపె (2)      ||స్తుతి ప్రశంస||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Hrudayaandhakaaramuche Nenu Daari Tholagithi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Jyothi YaayenuSathya Maargamu Choope (2)        ||Sthuthi Prashamsa||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పెంటకుప్పనుండి నన్ను లేవనెత్తితివి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దరిద్రుడనైన నన్ను రాజుగా జేసితివి (2)      ||స్తుతి ప్రశంస||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Penta Kuppa Nundi Nannu Levanetthithivi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Daridrudanaina Nannu Raajugaa Jesithivi (2)        ||Sthuthi Prashamsa||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2026-02-25T09:33:02Z</dcterms:created>
  <dcterms:modified xsi:type="dcterms:W3CDTF">2026-02-25T09:33:02Z</dcterms:modified>
</cp:coreProperties>
</file>