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నన్ను చేర వచ్చావా        ||నిన్న||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Nannu Chera Vachchaavaa          ||Ninna||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నాథుడా.. రావయ్యా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Naathudaa.. Raavayyaa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ఏకరీతిగా ఉన్నావా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హల్లెలూయా- ఎన్నడైన నన్ను మరచిపోయావా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Ekareethiga Unnaavaa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– Ennadaina Nannu Marachipoyaavaa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– నిన్న నేడు ఏకరీతిగా ఉన్నావా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– Ninna Nedu Ekareethiga Unnaavaa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యుగయుగములకు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తరతరములకు రాజువా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Yugayugamulaku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Tharatharamulaku Rajuvaa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శరణటంచు నిన్ను వేడ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కరములెత్తి నిన్ను పిలువ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Sharanatanchu Ninnu Veda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Karamuletthi Ninnu Piluva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నన్ను చేర వచ్చావా        ||నిన్న||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Nannu Chera Vachchaavaa          ||Ninna||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వేల్పులలోనే ఘనుడా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అతిప్రియుడా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Velpulalone Ghanudaa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Athipriyudaa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సంపూర్ణుడా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శక్తి సంపన్నుడా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 Sampoornudaa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Shakthi Sampannudaa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2026-02-25T09:34:58Z</dcterms:created>
  <dcterms:modified xsi:type="dcterms:W3CDTF">2026-02-25T09:34:58Z</dcterms:modified>
</cp:coreProperties>
</file>