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దేవా నన్నేల విడిచితివి నన్ను రక్షింపవు - నా మొరను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వినవేల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Devaa Nannela Vidichithivi Nannu Rakshimpavu - Naa Moranu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Vinavela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బదులేల చెప్పవు - అది బాధలో వున్నాను - మానవుడనే - కాదు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- నా దేవా మంటి పురుగును దేవా ||;దేవా||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Badulela Cheppavu - Adi Baadhalo Vunnaanu - Maanavudane - Kaadu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- Naa Devaa Manti Purugunu Devaa ||;Devaa||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ప్రజలెల్ల నన్ను చూచి - పరిహాస మాడెదరు - నాకు దూరము కాకు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నాదేవా - నన్ను విడువకుమో దేవా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Prajalella Nannu Choochi - Parihaasa Maadedaru - Naaku Dooramu Kaaku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Naadevaa - Nannu Viduvakumo Devaa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భాషాను వృషభము బలమైన సింహాలు - వన్య మృగములు నన్ను వెంటాదే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- నాదేవా నన్ను విడువకుమో దేవా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Bhaashaanu Vrushabhamu Balamaina Sinhaalu - Vanya Mrugamulu Nannu Ventaade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- Naadevaa Nannu Viduvakumo Devaa 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2026-08-11T18:46:35Z</dcterms:created>
  <dcterms:modified xsi:type="dcterms:W3CDTF">2026-08-11T18:46:35Z</dcterms:modified>
</cp:coreProperties>
</file>