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నను మరచినా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Nanu Marachinaa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నను మరచినా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వారే నను విడచినా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Nanu Marachinaa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Vaare Nanu Vidachinaa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 వాడవయ్యా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 Vaadavayyaa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హల్లెలూయా (4)          ||నా తల్లి||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Hallelooyaa (4)        ||Naa Thalli||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స్నేహితులే నన్ను బాధించినా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బంధువులే నన్ను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Snehithule Nannu Baadhinchinaa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Bandhuvule Nannu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అన్నదమ్ములే నన్ను నిందించినా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నమ్మినవారే గాయపరచినా (2)    ||విడువని||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Annadammule Nannu Nindinchinaa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Namminavaare Gaayaparachinaa (2)    ||Viduvani||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నన్ను ఏడ్పించినా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శత్రువులే నన్ను వేధించినా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Nannu Aedpinchinaa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Shathruvule Nannu Vedhinchinaa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సాతానే  నన్ను శోధించినా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సమాజమే నన్ను త్రోసేసినా (2)        ||విడువని||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Saathaane Nannu Shodhinchinaa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Samaajame Nannu Throsesinaa (2)       ||Viduvani||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2026-02-25T09:21:26Z</dcterms:created>
  <dcterms:modified xsi:type="dcterms:W3CDTF">2026-02-25T09:21:26Z</dcterms:modified>
</cp:coreProperties>
</file>