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కలువరి గిరి నుండి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Kaluvari Giri Nundi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కలువరి గిరి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ప్రవహించే ధార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Kaluvari Giri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Pravahinche Dhaara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రక్త ధార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నిర్దోషమైన ధార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Raktha Dhaara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Nirdoshamaina Dhaara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రక్త ధార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రక్త ధార (2)       ||కలువరి||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Raktha Dhaara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Raktha Dhaara (2)       ||Kaluvari||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పాపముకై నీ చేతులలో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మేకులను దిగగొట్టిరా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Paapamukai Nee Chethulalo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Mekulanu Digagottiraa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భరియించినావా నా కొరకే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నన్నింతగా ప్రేమించితివా (2)     ||కలువరి||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Bhariyinchinaavaa Naa Korake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Nanninthaga Preminchithivaa (2)      ||Kaluvari||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తలంపులే నీ శిరస్సుకు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ముండ్ల కిరీటముగా మారినా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Thalampule Nee Shirassuku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Mundla Kireetamuga Maarinaa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మౌనము వహియించి సహియించినావా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నన్నింతగా ప్రేమించితివా (2)       ||కలువరి||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Mounamu Vahiyinchi Sahiyinchinaavaa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Nanninthaga Preminchithivaa (2)       ||Kaluvari||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2026-02-25T09:16:26Z</dcterms:created>
  <dcterms:modified xsi:type="dcterms:W3CDTF">2026-02-25T09:16:26Z</dcterms:modified>
</cp:coreProperties>
</file>