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మేళ్లన్ని యిచ్చు దేవునిన్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Mellanni Yichchu Devunin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మేళ్లన్ని యిచ్చు దేవునిన్ స్తుతించు మోక్ష సైన్యముల్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 సర్వ సృష్టియున్ ) పుత్ర శుద్ధాత్మలన్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Mellanni Yichchu Devunin Sthuthinchu Moksha Sainyamul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 Sarva Srushtiyun ) Puthra Shuddhaathmalan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2026-08-11T18:46:06Z</dcterms:created>
  <dcterms:modified xsi:type="dcterms:W3CDTF">2026-08-11T18:46:06Z</dcterms:modified>
</cp:coreProperties>
</file>