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Zacchaeus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Zacchaeus was a wee little man,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Zacchaeus was a wee little man,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 wee little man was he;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 wee little man was he;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climbed up in a sycamore tree,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climbed up in a sycamore tree,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Lord he wanted to see.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the Lord he wanted to see.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as the Savior passed that way,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as the Savior passed that way,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looked up in the tree,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looked up in the tree,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said, 'Zacchaeus, you come down!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 said, 'Zacchaeus, you come down!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I'm going to your house today,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I'm going to your house today,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I'm going to your house today.'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I'm going to your house today.'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2026-09-28T23:58:59Z</dcterms:created>
  <dcterms:modified xsi:type="dcterms:W3CDTF">2026-09-28T23:58:59Z</dcterms:modified>
</cp:coreProperties>
</file>