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చేరగ నా మది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Cheraga Naa Madi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చేరగ నా మది ధన్యమైనది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తలచి నా హృదయం నీలో చేరినది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Cheraga Naa Madi Dhanyamainadi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Thalachi Naa Hrudayam Neelo Cherinadi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నీవలె పోలి నే జీవింతును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కొరకై నా ప్రాణం అర్పింతును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Neevale Poli Ne Jeevinthunu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Korakai Naa Praanam 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ప్రాణం – నీతోనే నా సర్వం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నది లోతులో మునిగిన ఈ జీవితమును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Praanam – Neethone Naa Sarvam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Lothulo Munigina Ee Jeevithamunu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తీరం చేర్చావు – నీ కొరకు నీదు సాక్షిగా నిలిపావు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ఋణమును తీర్చుకోనయ్యా – (2)       ||నిను చేరగ||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Theeram Cherchaavu – Nee Koraku Needu Saakshigaa Nilipaavu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Runamunu Theerchukonayayaa – (2)       ||Ninu Cheraga||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2026-02-25T09:34:15Z</dcterms:created>
  <dcterms:modified xsi:type="dcterms:W3CDTF">2026-02-25T09:34:15Z</dcterms:modified>
</cp:coreProperties>
</file>