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విన్నావయ్యా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Vinnaavayyaa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విన్నావయ్యా – విజయం నిచ్చావయ్యా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 నియ్యలేదు – తోడుండి నడిపించావు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Vinnaavayyaa – Vijayam Nichchaavayyaa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Thotrilla Niyyaledu – Thodundi Nadipinchaavu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పొగడెద పాటపాడి – పెనుతుఫానాగిపోయె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పరవశించి పాడెదా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Pogadeda Paata Paadi – Penu Thuphaanaagipoye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Paravashinchi Paadedaa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దేవా మంచివాడా – నిరంతరం గొప్పవాడా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గొప్పవాడా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Devaa Manchivaadaa – Nirantharam Goppavaadaa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Goppavaadaa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చూసావయ్యా – కరం పట్టి నడిపావయ్యా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విన్నపం విన్నావయ్యా – విడుదల నిచ్చావయ్యా (2)      ||పొగడెద||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Choosaavayyaa – Karam Patti Nadipaavayyaa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Vinnapam Vinnaavayyaa – Vidudala Nichchaavayyaa (2)         ||Pogadeda||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ఎబినేజర్ నీవేనయ్యా – సహాయం చేసావయ్యా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ఎల్రోయి నీవేనయ్యా – నన్నిల చూసావయ్యా (2)      ||పొగడెద||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Ebinejar Neevenayyaa – Sahaayam Chesaavayyaa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Elroyi Neevenayyaa – Nannila Choosaavayyaa (2)         ||Pogadeda||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నమ్ముకొనెదన్ – నీపై ఆనుకొనెదన్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నొసగువాడా – నీ సన్నిధి చాలునయ్యా (2)      ||పొగడెద||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Nammukonedan – Neepai Aanukonedan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Nosaguvaadaa – Nee Sannidhi Chaalunayyaa (2)         ||Pogadeda||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2026-02-25T08:46:47Z</dcterms:created>
  <dcterms:modified xsi:type="dcterms:W3CDTF">2026-02-25T08:46:47Z</dcterms:modified>
</cp:coreProperties>
</file>