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పాడనా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Padhe Paadanaa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పాడనా నిన్నే కోరనా – ఇదే రీతిగా నిన్నే చేరనా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నాకుండగా – నా తోడుగా నీవుండగా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Padhe Paadanaa Ninne Koranaa – Ide Reethigaa Ninne Cheranaa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Naakundagaa – Naa Thodugaa Neevundagaa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బాటలో నే సాగనా – ఇదే రీతిగా నా యేసయ్య         ||పదే 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Baatalo Ne Saaganaa – Ide Reethigaa Naa Yesayyaa      ||Padhe Paadanaa||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పంచే నీ గుణం – జీవము నింపే సాంత్వనం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మెదిలెను నాలో నీ స్వరం – చూపెను నాకు ఆశ్రయం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Panche Nee Gunam – Jeevamu Nimpe Saanthvanam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Medilenu Naalo Nee Swaram – Choopenu Naaku Aashrayam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ప్రభాతము – నాలో పొంగే ప్రవాహము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అంబరం – నాలో నిండే సంబరం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Prabhaathamu – Naalo Ponge Pravaahamu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Ambaram – Naalo Ninde Sambaram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మిగిలే నీ ఋణం – నీతోటి సాగే ప్రయాణం        ||పదే 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Migile Nee Runam – Neethoti Saage Prayaanam        ||Padhe Paadanaa||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నీవే రూపము – మధురము నీదు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నాదు జీవితం – ఇలలో నీకే అంకితం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Neeve Roopamu – Madhuramu Needu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Naadu Jeevitham – Ilalo Neeke Ankitham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సహాయము – నిన్న నేడు నిరంతరం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ఆశయం – నాలో నీకే ఆలయం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Sahaayamu – Ninna Nedu Nirantharam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Aashayam – Naalo Neeke Aalayam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ధరలోన లేరు నీ సమం – నీ ప్రేమధారే నా వరం          ||పదే పాడనా||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Dharalona Leru Nee Samam – Nee Premadhaare Naa Varam       ||Padhe Paadanaa||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2026-02-25T09:14:29Z</dcterms:created>
  <dcterms:modified xsi:type="dcterms:W3CDTF">2026-02-25T09:14:29Z</dcterms:modified>
</cp:coreProperties>
</file>