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 హృదయ మిమ్ము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 Hrudaya Mimmu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 హృదయ మిమ్ము - విదితంబు నినుం గొల్వ - యేసునాధా =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 రక్తము చేత - విశదమౌ యెద నిమ్ము - విశ్వనాధా || 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 Hrudaya Mimmu - Vidithambu Ninun Golva - Yesunaadhaa =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 Rakthamu Chetha - Vishadamau Yeda Nimmu - Vishvanaadhaa || Vimala||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క్షమశాంత - మధికముగ నాకిమ్ము - ఆత్మనాధా = నీకుం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బ్రణుతమౌ నా యెద - ప్రభునిపీఠము జేయు - మాత్మనాధా ||విమల||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Kshamashaantha - Madhikamuga Naakimmu - Aathmanaadhaa = Neekun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Branuthamau Naa Yeda - Prabhunipeethamu Jeyu - Maathmanaadhaa ||Vimala||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చిత్తమే యంచు - నీ పాదములం బట్టి - నిల్చియుందు = నిండు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నికరమౌ ప్రకటమౌ - సుకరహృదయ మిమ్ము - మేసునాధా ||విమల||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Chiththame Yanchu - Nee Paadamulan Batti - Nilchiyundu = Nindu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Nikaramau Prakatamau - Sukarahrudaya Mimmu - Mesunaadhaa ||Vimala||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భయభక్తు లలరెడు - భావంబు నా కిమ్ము జీవనాధా = నన్ను - లయ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జీవములయందు - జయశాలినిగం జేయు - మేసునాధా ||విమల||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Bhayabhakthu Lalaredu - Bhaavambu Naa Kimmu Jeevanaadhaa = Nannu - Laya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Jeevamulayandu - Jayashaalinigan Jeyu - Mesunaadhaa ||Vimala||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 హృదయంబు - పరమేశ నా కిమ్ము - ధరణిమింద = నన్ని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తరుణములను నాకా - దరణ మావే యంచుం - దలంప నాధా ||విమల||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 Hrudayambu - Paramesha Naa Kimmu - Dharaniminda = Nanni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Tharunamulanu Naakaa - Darana Maave Yanchun - Dalampa Naadhaa ||Vimala||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రూపము నిమ్ము - నినుం - బోలి నేనుండ - నిత్యనాధా = నీదు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సారూప్య మెదమిద - సంపూర్తిగా వ్రాయు - సత్యనాధా ||విమల||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Roopamu Nimmu - Ninun - Boli Nenunda - Nithyanaadhaa = Needu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Saaroopya Medamida - Sampoorthigaa Vraayu - Sathyanaadhaa ||Vimala||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(ప్రేమపూరిత హృదయ - మేమరక నా కిమ్ము - పప్రేమనాధా = యెంతో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సుమమౌ - నేమమౌ బ్రతుకిమ్ము - క్షేమనాధా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(Premapooritha Hrudaya - Memaraka Naa Kimmu - Papremanaadhaa = Yentho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Sumamau - Nemamau Brathukimmu - Kshemanaadhaa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2026-08-11T18:44:29Z</dcterms:created>
  <dcterms:modified xsi:type="dcterms:W3CDTF">2026-08-11T18:44:29Z</dcterms:modified>
</cp:coreProperties>
</file>