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Rejoice in The Lord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 looked at the cross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my Savior instead.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bowed to the will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Master that day;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peace came 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Tears fled away.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rejoice in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makes no mistake,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knoweth the end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each path that I take,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when I am tried and purified,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shall come forth as gold.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I can see testing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Comes from above;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strengthens His children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purges in love.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Father knows best,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trust in His care;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purging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fruit I will bear.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never moves without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 or plan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rejoice in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makes no mistake,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knoweth the end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each path that I take,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when I am tried and purified,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shall come forth as gold.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trying His servant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molding a man.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thanks to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your testing seems long;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darkness He giveth a song.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rejoice in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makes no mistake,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knoweth the end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each path that I take,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when I am tried and purified,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shall come forth as gold.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could not see through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shadows ahead;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2026-08-24T07:34:56Z</dcterms:created>
  <dcterms:modified xsi:type="dcterms:W3CDTF">2026-08-24T07:34:56Z</dcterms:modified>
</cp:coreProperties>
</file>