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స్తుతించుడి మీరు స్తుతించుడి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Sthuthinchudi Meeru Sthuthinchudi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ప్రజలెల్లరికి రక్షణ శృంగము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ఇశ్రాయేలీయులకు భక్తులకును - తండ్రిని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Prajalellariki Rakshana Shrunggamu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Ishraayeleeyulaku Bhakthulakunu - Thandrini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స్తుతించుడి మీరు స్తుతించుడి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Sthuthinchudi Meeru Sthuthinchudi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దేవుని స్తుతించుడి (2) -స్తుతించుడి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Devuni Sthuthinchudi (2) -Sthuthinchudi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ఓ దూతలారా పరమ సైన్యమా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సూర్యచంద్రులారా తారాగణమా (2) ప్రభునే స్తుతించుడి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O Doothalaaraa Parama Sainyamaa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Sooryachandrulaaraa Thaaraaganamaa (2) Prabhune Sthuthinchudi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పరమాకాశమా పైనున్న జలమా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సృష్టికర్తను స్తుతించుడి - నాథుని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Paramaakaashamaa Painunna Jalamaa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Srushtikarthanu Sthuthinchudi - Naathuni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మకరములారా అగాధ జలమా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అగ్ని వడగండ్లు ఆవిరి హిమమా - కర్తను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Makaramulaaraa Agaadha Jalamaa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Agni Vadagandlu Aaviri Himamaa - Karthanu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పర్వత శిఖర వృక్షములారా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మృగ పక్షి ప్రాకు పురుగులారా - కాపరిని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Parvatha Shikhara Vrukshamulaaraa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Mruga Pakshi Praaku Purugulaaraa - Kaaparini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భూరాజులారా సర్వ ప్రజలారా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అధిపతులు యౌవనులు కన్యకలు - రారాజుని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Bhooraajulaaraa Sarva Prajalaaraa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Adhipathulu Yauvanulu Kanyakalu - Raaraajuni Sthuthinchudi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మహోన్నతుండు ఇహ పరములలో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ఐశ్వర్యవంతుని స్తుతించుడి - దేవుని స్తుతించుడి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Mahonnathundu Iha Paramulalo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Aishvaryavanthuni Sthuthinchudi - Devuni Sthuthinchudi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2026-08-11T18:47:54Z</dcterms:created>
  <dcterms:modified xsi:type="dcterms:W3CDTF">2026-08-11T18:47:54Z</dcterms:modified>
</cp:coreProperties>
</file>