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గుడియందు ప్రవేశింపన్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Gudiyandu Praveshimpan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తండ్రి కుమార శుద్ధాత్మకు - నీ గుడియుండుటకు = దీవెన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వర్షములు - దీనిపై నిరతము కురియుగాక గుడి!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Thandri Kumaara Shuddhaathmaku - Nee Gudiyundutaku = Deevena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Varshamulu - Deenipai Nirathamu Kuriyugaaka Gudi!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 ఎం. రఫాయేలు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-8. En. Raphaayelu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గుడియందు ప్రవేశింపన్ - యేసుని బిలువగ రారండి = ఆయన రానిదె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Gudiyandu Praveshimpan - Yesuni Biluvaga Raarandi = Aayana Raanide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దీవెనలు - ఆశీర్వాదము లరుదగును || ఈ గుడి||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Deevenalu - Aasheervaadamu Larudagunu || Ee Gudi||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ఆకా శము మన దేవునికి - అత్యున్నత సింహాసనము = పాదములకు యీ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భూమియును - పీఠముగా నొప్పును సుమ్ము గుడి||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Aakaa Shamu Mana Devuniki - Athyunnatha Sinhaasanamu = Paadamulaku Yee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Bhoomiyunu - Peethamugaa Noppunu Summu Gudi||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 సన్నిధి కాంతియె యీ - ఆలయమంతట నిండుకొనన్ = ఆయన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యాత్మ సహాయమున - ఆరాధనలను జరుపుటకై గుడి||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Aayana Sannidhi Kaanthiye Yee - Aalayamanthata Nindukonan = Aayana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Yaathma Sahaayamuna - Aaraadhanalanu Jaruputakai Gudi||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నిర్మలమైన సువార్తను బో - ధింపగ సాయము జేయుటకు = బోధకు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సువార్తికుల - బోధను నాటగ జేయుటకు || ఈ M8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Nirmalamaina Suvaarthanu Bo - Dhimpaga Saayamu Jeyutaku = Bodhaku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Suvaarthikula - Bodhanu Naataga Jeyutaku || Ee M8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ప్రార్ధన విశ్వాసాయుతమౌ - భక్తిని నేర్పెడి నిలయముగ = భక్తులు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సన్నిధిలో - బాగుగ స్థిరపడ జేయుటకు || ఈ గుడి||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Praardhana Vishvaasaayuthamau - Bhakthini Nerpedi Nilayamuga = Bhakthulu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Sannidhilo - Baaguga Sthirapada Jeyutaku || Ee Gudi||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పట్టణమున వెలుగుటకు - ఈ ప్రజలందరి రక్షణకు = ఈ గుడియీ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సభ బలపడుచు - సాగుచు వృద్ధిని జెందుటకు || 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Pattanamuna Velugutaku - Ee Prajalandari Rakshanaku = Ee Gudiyee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Sabha Balapaduchu - Saaguchu Vruddhini Jendutaku || Ee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బాప్తిన్మము నిర్ధారణలు - ప్రభు భోజన సంస్కారములు = బాగుగ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జరుగుచుండుటకు - భక్తిని పెంపొదించుటకు || ఈ గుడి||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Baapthinmamu Nirdhaaranalu - Prabhu Bhojana Sanskaaramulu = Baaguga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Jaruguchundutaku - Bhakthini Pempodinchutaku || Ee Gudi||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2026-08-11T18:45:40Z</dcterms:created>
  <dcterms:modified xsi:type="dcterms:W3CDTF">2026-08-11T18:45:40Z</dcterms:modified>
</cp:coreProperties>
</file>