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 చూపి నన్ను అభిషేకించి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వాగ్ధానములు నెరవేర్చినావే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 Choopi Nannu Abhishekinchi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Vaagdhaanamulu Neraverchinaave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వింతగా నను ప్రేమించినావే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బలమైన జనముగా నను మార్చినావే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Vinthagaa Nanu Preminchinaave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Balamaina Janamuga Nanu Maarchinaave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కీర్తి జగమంత వివరింతును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దివ్య మహిమలను ప్రకటింతును (2)       ||కృపగల||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Keerthi Jagamantha Vivarinthunu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Divya Mahimalanu Prakatinthunu (2)       ||Krupagala||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యేసురాజా వరుడైన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మేఘాల మీద దిగి వచ్చు వేళ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Yesuraajaa Varudaina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Meghaala Meeda Digi Vachchu Vela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వీధిలో కమనీయ కాంతిలో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ప్రియమైన సంఘమై నిను చేరెదను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Veedhilo Kamaneeya Kaanthilo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Priyamaina Sanghamai Ninu Cheredanu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నిలిచెదను నీతోనే సీయోనులో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నీలోనే యుగయుగములు (2)       ||కృపగల||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Nilichedanu Neethone Seeyonulo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Neelone Yugayugamulu (2)       ||Krupagala||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దేవా దయగల రాజా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Devaa Dayagala Raajaa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కృపగల దేవా దయగల రాజా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చేరితి నిన్నే బహు ఘనతేగా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Krupagala Devaa Dayagala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Cherithi Ninne Bahu Ghanathegaa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చరణములే నే కోరితిని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వరములనే నే వేడితిని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Charanamule Ne Korithini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Varamulane Ne Vedithini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సర్వాధికారి నీవే దేవా – నా సహకారి నీవే ప్రభువా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కోరికలే సఫలము చేసి – ఆలోచనలే నెరవేర్చితివి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Sarvaadhikaari Neeve Devaa – Naa Sahakaari Neeve Prabhuvaa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Korikale Saphalamu Chesi – Aalochanale Neraverchithivi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అర్పించెదను నా సర్వమును నీకే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ఆరాధించి ఆనందించెద నీలో దేవా (2)       ||కృపగల||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Arpinchedanu Naa Sarvamunu Neeke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Aaraadhinchi Aanandincheda Neelo Devaa (2)       ||Krupagala||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త్రోవను చూపే తారవు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గమ్యము చేర్చే సారథి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Throvanu Choope Thaaravu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Gamyamu Cherche Saarathi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జీవన యాత్రా శుభప్రదమాయే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ప్రతి ప్రార్థన పరిమళమాయె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Jeevana Yaathraa Shubhapradamaaye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Prathi Praardana Parimalamaaye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ఉదయకాంతిలో నను నడుపుము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హృదిని నీ శాంతితో నింపుము (2)       ||కృపగల||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Udayakaanthilo Nanu Nadupumu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Hrudini Nee Shaanthitho Nimpumu (2)       ||Krupagala||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2026-02-25T09:32:50Z</dcterms:created>
  <dcterms:modified xsi:type="dcterms:W3CDTF">2026-02-25T09:32:50Z</dcterms:modified>
</cp:coreProperties>
</file>