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సత్య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Sathya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వందనమయ్యా వందనమయ్యా యేసు నాథా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వందనం వందనం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Vandanamayyaa Vandanamayyaa Yesu Naathaa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Vandanam Vandanam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సత్య దేవా వందనం –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పావనుండా వందనం – వందనం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Sathya Devaa Vandanam –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Paavanundaa Vandanam – Vandanam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పుత్రా యేసు నాథా వందనం –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పావనాత్మా శాంతి దాతా వందనం –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Puthraa Yesu Naathaa Vandanam –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Paavanaathmaa Shaanthi Daathaa Vandanam –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వ్యోమ సింహాసనుండ వందనం –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ఉర్వి పాద పీఠస్థుడ వందనం –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Vyoma Simhaasanunda Vandanam –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Urvi Paada Peetasthuda Vandanam –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 రహిత నీకే వందనం –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కరుణీక్షుండా వందనం – వందనం (2) 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 Rahitha Neeke Vandanam –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 Karuneekshundaa Vandanam – Vandanam (2)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ప్రాణదాత యేసునాథా వందనం –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ముక్తిదాత జీవదాతా వందనం –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Praanadaatha Yesunaathaa Vandanam –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Mukthidaatha Jeevadaathaa Vandanam –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సిల్వధారి ప్రేమమూర్తి వందనం –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ముగ్ధ స్తోత్రార్హుండా వందనం – వందనం (2) 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Silvadhaari Premamoorthy Vandanam –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Mugdha Sthothraarhundaa Vandanam – Vandanam (2)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2026-02-25T09:26:51Z</dcterms:created>
  <dcterms:modified xsi:type="dcterms:W3CDTF">2026-02-25T09:26:51Z</dcterms:modified>
</cp:coreProperties>
</file>