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యాత్రికుడా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Yaathrikudaa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ఏడ్చుకుంటూ భూమిపై పుడతావు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ఏడిపిస్తూ సమాధికి పోతావు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Edchukuntu Bhoomipai Pudathaavu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Edipisthu Samaadhiki Pothaavu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కూడబెట్టినవి మోసుకు పోలేవు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ఆశించినవేవి నీ వెంటారావు ఓ ఒ ఓ..ఓ..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Koodabettinavi Mosuku Polevu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Aashinchinavevi Nee Venta Raavu (2) O.. O.. O.. O..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సారము ఇంతే – మనిషి బ్రతుకు భావము అంతే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ఆ దైవ నిర్ణయం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Saaramu Inthe – Manishi Brathuku Bhaavamu Anthe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Aa Daiva Nirnayam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కాలగత దేవుని ఆదేశం (2)         ||ఓ యాత్రికుడా||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Kaalagatha Devuni Aadesham (2)       ||O Yaathrikudaa||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ఒక నిద్ర యేసునందు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అది కాదు క్రీస్తునందు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Oka Nidra Yesunandu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Adi Kaadu Kreesthunandu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మృతులు లేచుట స్థిరము యేసునందు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వరము క్రీస్తునందు ఆ అ ఆ.. ఆ..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Mruthulu Lechuta Sthiramu Yesunandu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Varamu Kreesthunandu (2) Aa..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రక్షన సమయము – ఇక ఆలసించిన నరకము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ఆ దైవ నిర్ణయం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Rakshana Samayamu – Ika Aalasinchina Narakamu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Aa Daiva Nirnayam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కాలగత దేవుని ఆదేశం (2)         ||ఓ యాత్రికుడా||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Kaalagatha Devuni Aadesham (2)       ||O Yaathrikudaa||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యాత్రికుడా ఓహో యాత్రికుడా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ప్రయాణములో గమ్యమెంత దూరమో తెలుసా..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Yaathrikudaa Oho Yaathrikudaa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Prayaanamulo Gamyamentha Dooramo Thelusaa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బాటసారి ఓహో బాటసారి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యాత్రలో కాలమెంత విశాలమో తెలుసా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Baatasaari Oho Baatasaari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Yaathralo Kaalamentha Vishaalamo Thelusaa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ఆగిపోగానే ఊపిరి ఆగిపొతుంది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నాడి నిలిచిపోగానే ఆత్మ ఎగిరిపోతుంది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Aagipogaane Oopiri Aagipothundi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Naadi Nilichipogaane Aathma Egiripothundi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ఆ దైవ నిర్ణయం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కాలగత దేవుని ఆదేశం (2)         ||ఓ యాత్రికుడా||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Aa Daiva Nirnayam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Kaalagatha Devuni Aadesham (2)       ||O Yaathrikudaa||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పుట్టగానే తొట్టెలో వేస్తారు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గిట్టగానే పెట్టెలో మూస్తారు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Puttagaane Thottelo Vesthaaru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Gittagaane Pettelo Moosthaaru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జాగు చేయక కాటికి మోస్తారు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ఆరడుగుల గుంటలో తోస్తారు ఆ అ ఆ. ఆ..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Jaagu Cheyaka Kaatiki Mosthaaru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Aaradugula Guntalo Thosthaaru (2) Aa..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మూల్యమింతే – మనిషికి ఉన్న విలువంతే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ఆ దైవ నిర్ణయం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Moolyaminthe – Manishiki Unna Viluvanthe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Aa Daiva Nirnayam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కాలగత దేవుని ఆదేశం (2)         ||ఓ యాత్రికుడా||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Kaalagatha Devuni Aadesham (2)       ||O Yaathrikudaa||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2026-02-25T09:08:39Z</dcterms:created>
  <dcterms:modified xsi:type="dcterms:W3CDTF">2026-02-25T09:08:39Z</dcterms:modified>
</cp:coreProperties>
</file>