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నీదెంతో కరుణా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Needentho Karunaa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నీదెంతో కరుణా కరుణామయా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నీదెంతో జాలి నజరేయా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Needentho Karunaa Karunaamayaa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Needentho Jaali Najareyaa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పాపమంతా గాయాలుగా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దాల్చావు నీ మీన పూమాలగా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Paapamanthaa Gaayaalugaa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Daalchaavu Nee Meena Poomaalagaa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కర్మమంతా ఆ సిలువగా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మోసేవు తండ్రి నీ మోపున       ||నీదెంతో||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Karmamanthaa Aa Siluvagaa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Mosevu Thandri Nee Mopuna        ||Needentho||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ప్రభువా మా పాప ప్రక్షాళనముకై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వెలపోసినావు నీ రుధిరమే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Prabhuvaa Maa Paapa Prakshaalanamukai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Velaposinaavu Nee Rudhirame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మా ఆత్మ పరిశుద్ధికై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బలి పెట్టినావు నీ ప్రాణమే       ||నీదెంతో||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Maa Aathma Parishuddhikai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Bali Pettinaavu Nee Praaname        ||Needentho||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2026-02-25T08:38:17Z</dcterms:created>
  <dcterms:modified xsi:type="dcterms:W3CDTF">2026-02-25T08:38:17Z</dcterms:modified>
</cp:coreProperties>
</file>