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సజీవుడవైన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Sajeevudavaina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రాజ్యములో మహిమతో నింపుటకు అనుగ్రహించితివే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పరిపూర్ణమైన నీ ఉపదేశమును (2)         ||సజీవుడవైన||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Raajyamulo Mahimatho Nimputaku Anugrahinchithive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Paripoornamaina Nee Upadeshamunu (2)       ||Sajeevudavaina||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సజీవుడవైన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నిన్నాశ్రయించిన నీ వారికి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Sajeevudavaina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Ninnaashrayinchina Nee Vaariki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సహాయుడవై తృప్తి పరచితివే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సముద్రమంత సమృద్ధితో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Sahaayudavai Thrupthi Parachithive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Samudramantha Samruddhitho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ఆనందించెద నీలో – అనుదినము కృప పొంది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 నిన్నే – ఆనంద ధ్వనులతో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Aanandincheda Neelo – Anudinamu Krupa Pondi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 Ninne – Aananda Dhvanulatho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 రాసులే ఇలా – ధనవంతులకు – ఈ లోక భాగ్యము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దాచిన మేలులెన్నో – దయచేసినావే – ఇహ పరమున నాకు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 Raasule Ila – Dhanavanthulaku – Ee Loka Bhaagyamu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Daachina Melulenno – Dayachesinaave – Iha Paramuna Naaku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 మార్గమును నిరీక్షణ ద్వారముగా చేసితివి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శ్రేష్టమైన నీ వాగ్ధానములతో (2)         ||సజీవుడవైన||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 Maargamunu Nireekshana Dwaaramuga Chesithive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Shreshtamaina Nee Vaagdhaanamulatho (2)       ||Sajeevudavaina||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క్షేమము నొందుటయే – సర్వ జనులకు – ప్రయాసగా మారే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క్షేమాధారము నీవై – దీర్ఘాయువుతో – సంతృప్తి పరతువు నన్ను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Kshemamu Nondutaye – Sarva Janulaku – Prayaasagaa Maare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Kshemaadhaaramu Neevai – Deerghaayuvutho – Santhrupthi Parathuvu Nannu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నిబంధనగా నీ వాత్సల్యమును చూపితివే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నిత్యమైన నీ సత్య వాక్యముతో (2)         ||సజీవుడవైన||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Nibandhanagaa Nee Vaathsalyamunu Choopithive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Nithyamaina Nee Sathya Vaakyamutho (2)       ||Sajeevudavaina||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నలువది ఏండ్లు – నీ స్వాస్థ్యమును – మోసినది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కాంతిలో – నా చేయి విడువక – నడిపించుచున్నది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Naluvadi Endlu – Nee Swaasthyamunu – Mosinadi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Kaanthilo – Naa Cheyi Viduvaka – Nadipinchuchunnadi Neeve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2026-02-25T09:15:07Z</dcterms:created>
  <dcterms:modified xsi:type="dcterms:W3CDTF">2026-02-25T09:15:07Z</dcterms:modified>
</cp:coreProperties>
</file>