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నీ దేవుని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Nee Devuni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నీ దేవుని కీర్తించి కొనియాడుము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రాజుని ప్రియ సంఘమా స్తొత్రించి పూజింపుము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Nee Devuni Keerthinchi Koniyaadumu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Sree Yesu Raajuni Priya Sanghamaa Sthothrinchi Poojimpumu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మన విమోచన – హల్లెలూయా హల్లేలూయా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మన సమాదానం – హల్లెలూయా హల్లేలూయా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Mana Vimochana – Hallelooyaa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Mana Samaadhaanam – Hallelooyaa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మన రక్షణ – హల్లెలూయా హల్లేలూయా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మన రారాజు – హల్లెలూయా ఆమేన్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Mana Rakshana – Hallelooyaa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Mana Raaraaju – Hallelooyaa Aamen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ఊటలన్నియు నీ యందు వున్నవని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పాటలు పాడుము నాట్యము చేయుము (2)        ||యేసే||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Ootalanniyu Nee Yandu Unnavani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Paatalu Paadumu Naatyamu Cheyumu (2)          ||Yese||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ఇమ్మనుయేలుగ ఇనాల్లు తోడుగ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జిహ్వా ఫలమర్పించి సన్నుతించెదం (2)        ||యేసే||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Immaanuyeluga Innaallu Thoduga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Jihvaaphalamarpinchi Sannuthinchedam (2)          ||Yese||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అల్ఫా ఒమేగ ఆద్యంతమాయనే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ఆమేన్ అనువానిని ఆరాధించెదం (2)        ||యేసే||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Alphaa Omega Aadyanthamaayane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Aamen Anuvaanini Aaraadhinchedam (2)          ||Yese||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2026-02-25T09:09:30Z</dcterms:created>
  <dcterms:modified xsi:type="dcterms:W3CDTF">2026-02-25T09:09:30Z</dcterms:modified>
</cp:coreProperties>
</file>