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స్నేహము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Snehamu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దోశములను నీదు రక్తముతో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తుడిచివేసిన పరిశుద్ధుడవు        ||నా సఖుడా||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Doshamulanu Needu Rakthamutho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Thudichivesina Parishuddhudavu         ||Naa Sakhudaa||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ఎన్నిక లేని నను ప్రేమించిన కృపామయుడవు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 విడిచిన నన్నెన్నడు విడువని కరుణామయుడవు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Ennikaleni Nanu Preminchina Krupaamayudavu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Vidichina Nannennadu Viduvani Karunaamayudavu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నిస్సారమైన నా జీవితములో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సారము పోసిన సజీవుడవు (2)        ||నా సఖుడా||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Nissaramaina Naa Jeevithamulo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Saaramu Posina Sajeevudavu (2)         ||Naa Sakhudaa||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స్నేహము ఎంతో సత్యము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ఆద్యంతము నా హృదిలో పదిలము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Snehamu Entho Sathyamu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Aadyanthamu Naa Hrudilo Padilamu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సఖుడా ప్రియ యేసయ్య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హితుడా స్నేహితుడా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Sakhudaa Priya Yesayya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Hithudaa Snehithudaa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నీవెంత గొప్ప వాడివయ్యా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ఆదరించినావయ్యా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Neeventha Goopavaadivayyaa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Aadarinchinaavayyaa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సింహాల బోనులో నా ప్రాణానికి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ప్రాణమైన నా విభుడవు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Simhaala Bonulo Naa Praanaaniki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Praanamaina Naa Vibhudavu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చెరసాలలోన సంకెళ్ళు విరచి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విడుదల నిచ్చిన రక్షక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Cherasaalalona Sankellu Virachi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Vidudala Nicchina Rakshaka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తల్లి కూడా నన్నెరుగక మునుపే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నన్నెరిగిన నా తండ్రివి        ||నా సఖుడా||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Thalli Kooda Nannerugaka Munupe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Nannerigina Naa Thandrivi         ||Naa Sakhudaa||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గొల్యాతయినా ఏ యుద్ధమైనా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విజయము నిచ్చిన వీరుడవు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Golyaathayinaa Ae Yuddhamaina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Vijayamu Nicchina Veerudavu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పదివేలమంది నా వైపు కూలినా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నిలచిన ధీరుడవు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Padivelamandi Naa Vaipu Koolinaa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Nilachina Dheerudavu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2026-02-25T09:18:47Z</dcterms:created>
  <dcterms:modified xsi:type="dcterms:W3CDTF">2026-02-25T09:18:47Z</dcterms:modified>
</cp:coreProperties>
</file>