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మేలుకొనరే మా మనంబుల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Melukonare Maa Manambula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మేలుకొనరే మా మనంబుల - మేలిమిగ మా మేర దప్పక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పాలుమాలక లేచి దేవుని - పాదములు పూజింప గ్రక్కున ||మేలుకొనరే||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Melukonare Maa Manambula - Melimiga Maa Mera Dappaka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Paalumaalaka Lechi Devuni - Paadamulu Poojimpa Grakkuna ||Melukonare||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దిక్కులెల్లను దేజరిల్లెను - దినకరుం డుదయింపనయ్యెను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మొక్కులకు ప్రతిఫలము నిచ్చెడు - మూల కర్తకు గొలువసేయంగ ||మేలుకొనరే||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Dikkulellanu Dejarillenu - Dinakarum Dudayimpanayyenu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Mokkulaku Prathiphalamu Nichchedu - Moola Karthaku Goluvaseyamga ||Melukonare||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పక్షులెల్లను గిలకిలంచును - ప్రభుని మహిమలు బల్మం బాడెదను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రక్షకుని సకలోపకృతులను - రమ్యముగ నుతియించి పాడంగ ||మేలుకొనరే||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Pakshulellanu Gilakilamchunu - Prabhuni Mahimalu Balmam Baadedanu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Rakshakuni Sakalopakruthulanu - Ramyamuga Nuthiyimchi Paadamga ||Melukonare||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నిదుర బోయిన వేళ మిమ్మొక - నిమిషమైనను బాసియుండక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పదిలముగ రక్షించు దేవుని - ప్రస్తుతింప మహాముదంబున ||మేలుకొనరే||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Nidura Boyina Vela Mimmoka - Nimishamainanu Baasiyumdaka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Padilamuga Rakshimchu Devuni - Prasthuthimpa Mahaamudambuna ||Melukonare||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మేటియౌ హృదయాబ్దములలో - మా కృతజ్ఞతా భూషణంబులు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నేటుగా ధరియించుకొని యిటు - నిర్మలాత్మునిం బూజసేయంగ ||మేలుకొనరే||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Metiyau Hrudayaabdamulalo - Maa Kruthagnathaa Bhooshanambulu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Netugaa Dhariyimchukoni Yitu - Nirmalaathmunim Boojaseyamga ||Melukonare||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తెల్లవారంగం దెలియరే యిది - తెలివిగల మానవ సమాజము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యుల్లసిల్లుచు నీతి భాస్కరుం - డుదయ మయ్యెను హృదయముల పై ||మేలుకొనరే||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Thellavaaramgam Deliyare Yidi - Thelivigala Maanava Samaajamu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Yullasilluchu Neethi Bhaaskarum - Dudaya Mayyenu Hrudayamula Pai ||Melukonare||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2026-08-11T18:41:34Z</dcterms:created>
  <dcterms:modified xsi:type="dcterms:W3CDTF">2026-08-11T18:41:34Z</dcterms:modified>
</cp:coreProperties>
</file>