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సుదినము యేసు ప్రభువా నీదు దానం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Sudinamu Yesu Prabhuvaa Needu Daanang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పట్టణముగ మమ్ము - జేసిన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Pattanamuga Mammu - Jesina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సుదినము - యేసు ప్రభువా - నీదు దానం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Sudinamu - Yesu Prabhuvaa - Needu Daanan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పరిశుద్ధంబైన - సమాజకూ-టములన్ మాకు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ప్రసాదించి - విస్తారమగు - ప్రేమను జూపి - విజయోత్సవమున్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Parishuddhambaina - Samaajakoo-Tamulan Maaku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Prasaadinchi - Visthaaramagu - Premanu Joopi - Vijayothsavamun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నడుపుచున్న - యేసు ప్రభువా - నీకే మహిమ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Nadupuchunna - Yesu Prabhuvaa - Neeke Mahima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నూతనంబైన - యెరూషలేము - అను పట్టణము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భర్తకొరకు - పెండ్లి కుమార్తె - వలె సిద్ధపడి - దేవుని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Noothanambaina - Yerooshalemu - Anu Pattanamu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Bharthakoraku - Pendli Kumaarthe - Vale Siddhapadi - Devuni Nundi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వచ్చుట చూచి - సంస్తుతించు - చున్నామిలలో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Vachchuta Choochi - SanSthuthinchu - Chunnaamilalo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సంపూర్ణంబైన - సిద్ధిని మేము - పొందెదమిలలో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స్వచ్ఛంబైన - నీ చిత్తములో - నిలకడ కల్గి - ప్రార్థన 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Sampoornambaina - Siddhini Memu - Pondedamilalo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Svachchhambaina - Nee Chiththamulo - Nilakada Kalgi - Praarthana Yandu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పోరాడెదము - నీదు కౄపతో - యేసు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Poraadedamu - Needu Kroopatho - Yesu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స్వర్ణాలంకృతమై - సూర్యకాంత - పద్మరాగ - రత్నావళితో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ప్రభుని - మహిమతో మెరిసే - పరిశుద్ధ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Svarnaalangkruthamai - Sooryakaantha - Padmaraaga - Rathnaavalitho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Prabhuni - Mahimatho Merise - Parishuddha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2026-08-11T18:39:20Z</dcterms:created>
  <dcterms:modified xsi:type="dcterms:W3CDTF">2026-08-11T18:39:20Z</dcterms:modified>
</cp:coreProperties>
</file>