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- నీ - కల్లెలూయ = చల్లంగా రమ్మిప్పు హల్లెలూయ!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- Nee - Kallelooya = Challanggaa Rammippu Hallelooya!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ఒప్పుకొందుము - మాదు - తప్పిదంబులన్ = ముప్పులో నుండి మమ్ముం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దప్పించు మయ్యా || 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Oppukondumu - Maadu - Thappidambulan = Muppulo Nundi Mammun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Dappinchu Mayyaa || 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పిల్లల మయ్యా - బీద - పిల్లల మయ్యా = చల్లని నీ నామమును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సన్నుతింతుము || 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Pillala Mayyaa - Beeda - Pillala Mayyaa = Challani Nee Naamamunu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Sannuthinthumu || 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_వందనమయ్యా - నీకు - వందన మయ్యా = యందముగ మమ్మును నీ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 నిల్పుమా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_Vandanamayyaa - Neeku - Vandana Mayyaa = Yandamuga Mammunu Nee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 Nilpumaa ||Hallelooya||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ఆడుచుందుము - మేము - పాడుచుందుము = వేడుకతో 6 గూడి నిను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 డుకొందుము || 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Aaduchundumu - Memu - Paaduchundumu = Vedukatho 6 Goodi Ninu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 Dukondumu || Hallelooya||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2026-08-11T18:45:23Z</dcterms:created>
  <dcterms:modified xsi:type="dcterms:W3CDTF">2026-08-11T18:45:23Z</dcterms:modified>
</cp:coreProperties>
</file>