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చల్లని నీడలో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Challani Needalo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చల్లని నీడలో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చక్కని సేవలో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Challani Needalo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Chakkani Sevalo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సాగనిమ్మయ్యా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– నా బ్రతుకు సాగనిమ్మయ్యా (2)         ||నీ చల్లని||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Saaganimmayyaa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– Naa Brathuku Saaganimmayyaa (2)         ||Nee Challani||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కష్టాలు ఎన్ని వచ్చినా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వేదనలు ఎదురైనా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Kashtaalu Enni Vachchinaa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Vedhanalu Edurainaa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నాకు చాలు నీ కాపుదల మేలు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పరిశుద్ధాత్మతో నన్నాదరించవా (2)         ||నీ చల్లని||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Naaku Chaalu Nee Kaapudala Melu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Parishuddhathmatho Nannaadarinchavaa (2)         ||Nee Challani||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ఏర్పరచబడిన వంశములో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రాజులైన యాజకులుగా చేసితివి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Erparachabadina Vamshamulo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Raajulaina Yaajakulugaa Chesithivi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జనముగా సొత్తైన ప్రజలుగా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జీవించుట నాకు భాగ్యము (2)         ||నీ చల్లని||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Janamugaa Sotthaina Prajalugaa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Jeevinchuta Naaku Bhaagyamu (2)         ||Nee Challani||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2026-02-25T09:21:14Z</dcterms:created>
  <dcterms:modified xsi:type="dcterms:W3CDTF">2026-02-25T09:21:14Z</dcterms:modified>
</cp:coreProperties>
</file>