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చెంతకు రమ్ము ప్రియుడా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Chenthaku Rammu Priyudaa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ఆయనే యేకైక ద్వారం స్వర్గరాజ్యము చేరను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వందు ప్రవేశించిన చేరుదువు నిశ్చయముగ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Aayane Yekaika Dvaaran Svargaraajyamu Cheranu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Vandu Praveshinchina Cheruduvu Nishchayamuga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నిత్యసుఖము లొందెదవు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Nithyasukhamu Londedavu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ఆయనే నిత్య సత్యము - సర్వలోకమును రక్షింప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ఆయనను స్వీకరించిన నిత్య శిక్షనుండి తప్పించున్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Aayane Nithya Sathyamu - Sarvalokamunu Rakshimpa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Aayananu Sveekarinchina Nithya Shikshanundi Thappinchun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సదా ఆయనతో నుందువు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Sadaa Aayanatho Nunduvu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చెంతకు రమ్ము ప్రియుడా - యేసు చెంతకు రమ్ము ప్రియుడా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Chenthaku Rammu Priyudaa - Yesu Chenthaku Rammu Priyudaa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జీవజలమును త్రాగి - నీ దాహము తీర్చుకొనన్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Jeevajalamunu Thraagi - Nee Daahamu Theerchukonan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ఆయనే జీవజలము - నిత్యమైన తృప్తినిచ్చును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నీవు ఆ జలము త్రాగిన - ఇంకెన్నడు దప్పిగొనవు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Aayane Jeevajalamu - Nithyamaina Thrupthinichchunu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Neevu Aa Jalamu Thraagina - Ingkennadu Dappigonavu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యుగ యుగములవరకు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Yuga Yugamulavaraku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ఆయనే జీవాహారము - నిత్యమైన తృప్తినిచ్చును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జీవాహారము భుజించిన ఆకలిగొనవెప్పుడు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Aayane Jeevaahaaramu - Nithyamaina Thrupthinichchunu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Jeevaahaaramu Bhujinchina Aakaligonaveppudu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యుగ యుగములవరకు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Yuga Yugamulavaraku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ఆయనే జీవ మార్గము - స్వర్గరాజ్యమును చేరను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నంగీకరించిన తండ్రియొద్దకు చేరెదవు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Aayane Jeeva Maargamu - Svargaraajyamunu Cheranu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Nanggeekarinchina Thandriyoddaku Cheredavu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యుగములు రాజ్య మేలను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Yugamulu Raajya Melanu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2026-08-11T18:40:14Z</dcterms:created>
  <dcterms:modified xsi:type="dcterms:W3CDTF">2026-08-11T18:40:14Z</dcterms:modified>
</cp:coreProperties>
</file>