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దేవా! నీ తలంపులు నా కెంతో ప్రియము ఎంతో ప్రియము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Devaa! Nee Thalampulu Naa Kentho Priyamu Entho Priyamu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మూతవేసిన నా మూర్ఖతయును - దాగియుండిన నా పాపమును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విప్పిచూపి శిక్షింపనంటివి - కక్షలేని నా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Moothavesina Naa Moorkhathayunu - Daagiyundina Naa Paapamunu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Vippichoopi Shikshimpanantivi - Kakshaleni Naa Devaa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అర్హతలేనివాడను - సర్వము పోయినవాడను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అందుకే నే పాడెద - కీర్తించెద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Arhathalenivaadanu - Sarvamu Poyinavaadanu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Anduke Ne Paadeda - Keerthincheda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నేను నీ కట్టడలను - నేర్చుకొనునట్లును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శ్రమపొంది యుండుట నాకు - మేలని నేర్పించితివి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Nenu Nee Kattadalanu - Nerchukonunatlunu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Shramapondi Yunduta Naaku - Melani Nerpinchithivi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ధర్మ శాస్త్రము నాకు ప్రియము - దినమెల్ల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ధ్యానింతును అందుకే నే పాడెద - కీర్తించెద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Dharma Shaasthramu Naaku Priyamu - Dinamella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Dhyaaninthunu Anduke Ne Paadeda - Keerthincheda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పర్వతములు తొలగిపోయినను - తత్తరిల్లిన మెట్టలు మట్టమై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ఒట్టు పెట్టుకొని నేను చెప్పెద - విడచిపోదు నిన్ నాదు కృప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Parvathamulu Tholagipoyinanu - Thaththarillina Mettalu Mattamai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Ottu Pettukoni Nenu Cheppeda - Vidachipodu Nin Naadu Krupa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వాగ్దానములకే నా స్తోత్రము - నా ఆర్త ధ్వనులు నా హృదయ ధ్యానం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అంగీకరించు దేవా - కీర్తించెద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Vaagdaanamulake Naa Sthothramu - Naa Aartha Dhvanulu Naa Hrudaya Dhyaanan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Anggeekarinchu Devaa - Keerthincheda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నేను చేయునది ఇపుడు - నీవు ఎరుగజాలవనె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తెలిసికొందువు నీవు ఇక ముందుకు - నా పరిపూర్ణ మార్గమిదే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Nenu Cheyunadi Ipudu - Neevu Erugajaalavane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Thelisikonduvu Neevu Ika Munduku - Naa Paripoorna Maargamide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వింటిని నే నీ స్వరము - కంటిని నే నీ రూపము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పాడెద - కీర్తించెద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Vintini Ne Nee Svaramu - Kantini Ne Nee Roopamu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Paadeda - Keerthincheda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దేవా! నీ తలంపులు నా - కెంతో ప్రియము ఎంతో ప్రియము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Devaa! Nee Thalampulu Naa - Kentho Priyamu Entho Priyamu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వాటిమొత్తము దాసుడనగునే - నెంచి చెప్పెద గొప్పది గొప్పది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Vaatimoththamu Daasudanagune - Nenchi Cheppeda Goppadi Goppadi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పాతాళపు పాశములు - నన్ను అరికట్టగా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ఆవరించె మరణ ఉరులు (2) - క్రుంగిపోతినో దేవా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Paathaalapu Paashamulu - Nannu Arikattagaa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Aavarinche Marana Urulu (2) - Krunggipothino Devaa (3)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ప్రార్థనలో మొఱ్ఱపెట్ట - వింటివి నా దీనధ్వని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అందుకే నే పాడెద - కీర్తించెద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Praarthanalo Morrapetta - Vintivi Naa Deenadhvani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Anduke Ne Paadeda - Keerthincheda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మీదికి లేచువారు - నన్ను బెదరించెడు వారు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దేవా నీ రక్షణ నా నుండి - దాటిపోయెననె 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Meediki Lechuvaaru - Nannu Bedarinchedu Vaaru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Devaa Nee Rakshana Naa Nundi - Daatipoyenane Vaaru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ప్రార్థనలో మొఱ్ఱపెట్ట - వింటివి నా దీనధ్వని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అందుకే నే పాడెద - కీర్తించెద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Praarthanalo Morrapetta - Vintivi Naa Deenadhvani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Anduke Ne Paadeda - Keerthincheda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నీవే నా కాపరి నంటివి - కాపుదలలో రాలేక యుంటిని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పాపినై యుండి పాపమెరుగనంటి - శాపగ్రస్తుడనైతి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Neeve Naa Kaapari Nantivi - Kaapudalalo Raaleka Yuntini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Paapinai Yundi Paapamerugananti - Shaapagrasthudanaithi Devaa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ప్రార్థనలో మొఱ్ఱపెట్ట - వింటివి నా దీనధ్వని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అందుకే - నే పాడెద - కీర్తించెద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Praarthanalo Morrapetta - Vintivi Naa Deenadhvani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Anduke - Ne Paadeda - Keerthincheda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2026-08-11T18:50:26Z</dcterms:created>
  <dcterms:modified xsi:type="dcterms:W3CDTF">2026-08-11T18:50:26Z</dcterms:modified>
</cp:coreProperties>
</file>