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ప్రియతమ బంధమా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Priyathama Bandhamaa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చూపి రక్షించినావు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కరుణామూర్తి యేసు నాథా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Choopi Rakshinchinaavu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Karunamurthy Yesu Naathaa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వందనం దేవా – వందనం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 అనుక్షణం నీకే నా – వందనం వందనం      ||కృతజ్ఞతతో||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Vandanam Devaa – Vandanam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 Anukshanam Neeke Naa – Vandanam Vandanam     ||Kruthagnathatho||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ప్రియతమ బంధమా – నా హృదయపు ఆశ్రయ దుర్గమా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 అనుక్షణం – నీ ఒడిలో జీవితం ధన్యము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Priyathama Bandhamaa – Naa Hrudayapu Aashraya Durgamaa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 Anukshanam – Nee Odilo Jeevitham Dhanyamu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కృతజ్ఞతతో పాడెదను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నిరంతరము స్తుతించెదను       ||ప్రియతమ||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Kruthagnathatho Paadedanu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Nirantharamu Sthuthinchedanu        ||Priyathama||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అంధకారపు సమయములోన – నీతి సూర్యుడై ఉదయించావు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గమ్యమెరుగని పయనములోన – సత్య సంధుడై నడిపించావు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Andhakaarapu Samayamulona – Neethi Sooryudai Udayinchaavu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Gamyamerugani Payanamulona – Sathya Sandhudai Nadipinchaavu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నిరీక్షణ ఆధారం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దేవుడవు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Nireekshna Aadhaaram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Devudavu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చూపి రక్షించినావు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కరుణామూర్తి యేసు నాథా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Choopi Rakshinchinaavu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Karunamurthy Yesu Naathaa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వందనం దేవా – వందనం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 అనుక్షణం నీకే నా – వందనం వందనం     ||కృతజ్ఞతతో||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Vandanam Devaa – Vandanam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 Anukshanam Neeke Naa – Vandanam Vandanam      ||Kruthagnathatho||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తండ్రివి నీవేనని – పూర్ణ మనసుతో ప్రణుతించెదను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పరిశుద్ధుడవు నీవేనని – ప్రాణాత్మలతో ప్రణమిల్లెదను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Thandrivi Neevenani – Poorna Manasutho Pranuthinchedanu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Parishuddhudavu Neevenani – Praanaathmalatho Pranamilledanu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విశ్వసించిన వారందరికి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జీవము నొసగె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Vishwasinchina Vaarandariki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Jeevamu Nosage Devaa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2026-02-25T08:36:45Z</dcterms:created>
  <dcterms:modified xsi:type="dcterms:W3CDTF">2026-02-25T08:36:45Z</dcterms:modified>
</cp:coreProperties>
</file>