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మనమేసుని వారలము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Manamesuni Vaaralamu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ఎందరిని ప్రభు ముందు యెరిగెనో - వారిని నిర్ణయించెను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పిలిచి నీతిగా తీర్చి - మహిమ పరచెను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Endarini Prabhu Mundu Yerigeno - Vaarini Nirnayinchenu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Pilichi Neethigaa Theerchi - Mahima Parachenu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తనయుని రూపమిచ్చె - మన మానంద మొందెదము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మనమేసుని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Thanayuni Roopamichche - Mana Maananda Mondedamu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Manamesuni 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పూర్ణమహిమతో మనప్రభు యేసు - దూతలతో వచ్చును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కనిపెట్టు వారెత్తబడెదరు - తన మహిమ పొందెదరు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Poornamahimatho ManaPrabhu Yesu - Doothalatho Vachchunu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Kanipettu Vaareththabadedaru - Thana Mahima Pondedaru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రాజ్యముగా జేసె - హల్లెలూయ పాడెదము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మనమేసుని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Raajyamugaa Jese - Hallelooya Paadedamu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Manamesuni 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మహిమ నివసించు మహిమ రాజ్యంబు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మహిమతో నిండి యుండును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Mahima Nivasinchu Mahima Raajyambu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Mahimatho Nindi Yundunu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ప్రభువే దీపమై యుండును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వెలుగు ప్రచురమగున్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Prabhuve Deepamai Yundunu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Velugu Prachuramagun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యుగయుగములు మనమంతా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ప్రభుయేసుతో నుండెదము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Yugayugamulu Manamanthaa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PrabhuYesutho Nundedamu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మనమేసుని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Manamesuni 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"మనము ఆయన మహిమను కనుగొంటిమి." యోహాను John 1:14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"Manamu Aayana Mahimanu Kanugontimi." Yohaanu John 1:14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 : మనమేసుని వారలము - తనవారిగానే యుందుము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మనలను రక్షించెను - తనకే స్తుతి పాడెదము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 : Manamesuni Vaaralamu - Thanavaarigaane Yundumu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Manalanu Rakshinchenu - Thanake Sthuthi Paadedamu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కృపాసత్య సంపూర్ణ వాక్యము - నరరూపియాయెను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కనుగొంటిమి తండ్రి మహిమను - జనితైక కుమారునిలో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Krupasathya Sampoorna Vaakyamu - Nararoopiyaayenu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Kanugontimi Thandri Mahimanu - Janithaika Kumaarunilo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ప్రేమ అద్భుతమైనది - మనము కొనియాడెదము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మనమేసుని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Prema Adbhuthamainadi - Manamu Koniyaadedamu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Manamesuni 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వారు ఆయన తట్టు చూడగా వెలుగు కలిగెను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మనలను తానే వెలిగించెను - తన వాక్యము ద్వారనే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Vaaru Aayana Thattu Choodagaa Velugu Kaligenu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Manalanu Thaane Veliginchenu - Thana Vaakyamu Dvaarane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వుత్తముడని యెరిగి - తనకే స్తుతి పాడెదము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మనమేసుని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Vuththamudani Yerigi - Thanake Sthuthi Paadedamu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Manamesuni 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దైవపుత్రుండు సజీవరాళ్ళతో - యింటిని కట్టుచున్నాడు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తేజము రాగా - మహిమతో నిండె గృహము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Daivaputhrundu Sajeevaraallatho - Yintini Kattuchunnaadu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Thejamu Raagaa - Mahimatho Ninde Gruhamu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మందిరములో - తన మహిమను పాడెదము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మనమేసుని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 Mandiramulo - Thana Mahimanu Paadedamu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Manamesuni 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2026-08-11T18:50:28Z</dcterms:created>
  <dcterms:modified xsi:type="dcterms:W3CDTF">2026-08-11T18:50:28Z</dcterms:modified>
</cp:coreProperties>
</file>