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జాగోరే జాగోరే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Jaagore Jaagore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జాగోరే జాగోరే జాగు జాము రాతిరి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జాము రాతిరి కాడ పుట్టినాడే భాయ్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Jaagore Jaagore Jaagu Jaamu Raathiri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Jaamu Raathiri Kaada Puttinaade Bhaai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కన్నియ మరియ కన్నులు విరియ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పూత రేకు వంటి బాలుడోయ్ పుట్టె పాకలోన          ||జాగోరే||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Kanniya Mariya Kannulu Viriya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Pootha Reku Vanti Baaludoi Putte Paakalona        ||Jaagore||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పాడే కమ్మని పాట కబురే తెచ్చింది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తారలు మెరిసే తీరును చూడ వెలుగే వచ్చింది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Paade Kammani Paata Kabure Thechchindi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Thaaralu Merise Theerunu Chooda Veluge Vachchindi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వెళ్లి గొల్లలు తేరి చూసిరి – ఘల్లు ఘల్లున చిందులు వేసిరి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ప్రజల నేలె యేసయ్య వచ్చెనని పరుగులు తీసిరమ్మా          ||జాగోరే||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Velli Gollalu Theri Choosiri – Ghallu Ghalluna Chindulu Vesiri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Prajala Nele Yesayya Vachchenani Parugulu Theesirammaa         ||Jaagore||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వెలుగులు చిందే తారను చూసి తరలిరి జ్ఞానులమ్మా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బోళము తెచ్చి కానుకలిచ్చి సాగిలపడిరమ్మా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Velugulu Chinde Thaaranu Choosi Tharaliri Gnaanulammaa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Bolamu Thechchi Kaanukalichchi Sagilapadirammaa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పోలి కేక పెట్టెనమ్మా – పొలిమేర దాటెనమ్మా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పసిడి కిరణాల బాలుని చూసి ప్రకృతి మురిసెనమ్మా            ||జాగోరే||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 Keka Pettenammaa – Polimera Daatenammaa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Pasidi Kiranaala Baaluni Choosi Prakruthi Murisenammaa         ||Jaagore||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2026-02-25T08:37:40Z</dcterms:created>
  <dcterms:modified xsi:type="dcterms:W3CDTF">2026-02-25T08:37:40Z</dcterms:modified>
</cp:coreProperties>
</file>