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notesMasterIdLst>
    <p:notesMasterId r:id="rId2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నావికా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Naavikaa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వెంబడించు యేసును పూర్ణ శక్తితో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ఈ జగతికి సర్వాధికారి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Vembadinchu Yesunu Poorna Shakthitho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Ee Jagathiki Sarvaadhikaari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నీ నావకి చూపించు దారి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చేస్తాడు నిన్ను అసలైన జాలరి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Nee Naavaki Choopinchu Daari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Chesthaadu Ninnu Asalaina Jaalari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మనుషుల పట్టే జాలరి (2)         ||ఓ నావికా||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Manushula Patte Jaalari (2)       ||O Naavikaa||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విరిగి నలిగిన మనస్సుతో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చేసావు నీ సమరం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Virigi Naligina Manassutho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Chesaavu Nee Samaram (2)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శయనించక ఎడతెగక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ఈదావు ఈ భవ సాగరం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Shayaninchaka Edathegaka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Eedhaavu Ee Bhava Saagaram (2)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అడుగడుగో యేసు వచ్చెనయ్యా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వరాలెన్నో నీకై తెచ్చెనయ్యా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Adugadugo Yesu Vachchenayyaa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Varaalenno Neekai Thechchenayyaa (2)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కరుణించాడు నిన్ను చల్లని చూపుతో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నిర్మలమయ్యె బ్రతుకు యేసుని ప్రేమతో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Karuninchaadu Ninnu Challani Chooputho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Nirmalamayye Brathuku Yesuni Prematho (2)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వెంబడించు యేసును పూర్ణ శక్తితో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ఈ జగతికి సర్వాధికారి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Vembadinchu Yesunu Poorna Shakthitho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Ee Jagathiki Sarvaadhikaari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నీ నావకి చూపించు దారి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చేస్తాడు నిన్ను అసలైన జాలరి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Nee Naavaki Choopinchu Daari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Chesthaadu Ninnu Asalaina Jaalari</a:t>
            </a:r>
            <a:endParaRPr lang="en-US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మనుషుల పట్టే జాలరి (2)         ||ఓ నావికా||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Manushula Patte Jaalari (2)       ||O Naavikaa||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నావికా.. ఓ నావికా..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నావికా.. యేసు సామి ఊసు వినవా..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Naavikaa.. O Naavikaa..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Naavikaa.. Yesu Saami Oosu Vinavaa..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నావికా…. ఓ నావికా….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శ్రమలలో శ్రామికా…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Naavikaa.. O Naavikaa..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Shramalalo Shraamikaa..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ఊసు వింటివా వింత గంటివా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సామి ఊసు నీవు వింటివా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Oosu Vintivaa Vintha Gantivaa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Saami Oosu Neevu Vintivaa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హైలెస్సో హైలెస్సా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హైలెస్సో హైలెస్సా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Hailesso Hailessaa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Hailesso Hailessaa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వలేసావు రాతిరంతా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ధార పోసావు కష్టమంతా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Valesaavu Raathiranthaa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Dhaara Posaavu Kashtamanthaa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చిక్కలేదు చేప ఒక్కటైనా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దక్కలేదు ఫలము కొంతైనా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Chikkaledhu Chepa Okkatainaa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Dhakkaledhu Phalamu Konthainaa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అడుగడుగో యేసు వచ్చెనయ్యా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వరాలెన్నో నీకై తెచ్చెనయ్యా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Adugadugo Yesu Vachchenayyaa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Varaalenno Neekai Thechchenayyaa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నింపాడు నీ నావ అద్భుత రీతితో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తృప్తిపరిచె నీ బ్రతుకు గొప్ప మేళ్ళతో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Nimpaadu Nee Naava Adbhutha Reethitho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Thrupthiparache Nee Brathuku Goppa Mellatho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2026-02-25T09:21:04Z</dcterms:created>
  <dcterms:modified xsi:type="dcterms:W3CDTF">2026-02-25T09:21:04Z</dcterms:modified>
</cp:coreProperties>
</file>