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నమస్కరింప రండి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Namaskarimpa Randi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దిగంతవాసు లైన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భూరాజు లందరు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Diganthavaasu Laina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Bhooraaju Landaru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చరణంబుల్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నమస్కరింతురు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Charanambul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Namaskarinthuru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భూలోకవాసులైన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జనంబు లందరు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Bhoolokavaasulaina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Janambu Landaru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స్వాధీనమందు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జీవింతు రెప్పుడు.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Svaadheenamandu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Jeevinthu Reppudu.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విరోధులైన వారిన్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జయింప నెన్నండున్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Virodhulaina Vaarin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Jayimpa Nennandun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సింహాసనంబుమీంద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ఆసీనుండగును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Sinhaasanambumeenda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Aaseenundagunu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అత్యంత ప్రేమమూర్తి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ప్రభువు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Athyantha Premamoorthi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Prabhuvu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దివ్య నామకీర్తి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వ్యాపించు నీ భువిన్.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Divya Naamakeerthi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Vyaapinchu Nee Bhuvin.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నమస్కరింప 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పుత్రుని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Namaskarimpa 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Puthruni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రక్షకుండు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ఏతెంచె భూమికి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Rakshakundu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Ethenche Bhoomiki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న్యాయంబు లోకమందు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స్థాపించి నిత్యము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Nyaayambu Lokamandu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Sthaapinchi Nithyamu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అన్యాయ మంత దాను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పొంగొట్టవచ్చెను.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Anyaaya Mantha Daanu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Ponggottavachchenu.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వర్షంబు పడునట్లు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శుష్కించు నేలను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Varshambu Padunatlu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Shushkinchu Nelanu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దుఃఖించు వారికెల్ల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హర్షంబు నిచ్చును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Duhkhinchu Vaarikella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Harshambu Nichchunu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రాజ్యమందు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సద్భక్తులందరు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Raajyamandu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Sadbhakthulandaru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ఖర్జూర వృక్ష రీతిన్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వర్ధిల్లుచుందురు.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Kharjoora Vruksha Reethin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Vardhilluchunduru.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2026-08-11T18:52:28Z</dcterms:created>
  <dcterms:modified xsi:type="dcterms:W3CDTF">2026-08-11T18:52:28Z</dcterms:modified>
</cp:coreProperties>
</file>