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 నావలో క్రీస్తును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 Naavalo Kreesthunu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జీవితనావలో క్రీస్తును - యుంచుకొని యున్నచో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Jeevithanaavalo Kreesthunu - Yunchukoni Yunnacho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చిరునగవుతో సాహసించెదవు - భీకర తుఫానులలో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Chirunagavutho Saahasinchedavu - Bheekara Thuphaanulalo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సాగి వెళ్ళుచు - సాగి వెళ్ళుచు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Saagi Velluchu - Saagi Velluchu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చిరునగవుతో సాహసించెదవు - భీకర తుఫానులలో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Chirunagavutho Saahasinchedavu - Bheekara Thuphaanulalo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2026-08-11T18:37:03Z</dcterms:created>
  <dcterms:modified xsi:type="dcterms:W3CDTF">2026-08-11T18:37:03Z</dcterms:modified>
</cp:coreProperties>
</file>