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</p:sldIdLst>
  <p:notesMasterIdLst>
    <p:notesMasterId r:id="rId11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notesMaster" Target="notesMasters/notesMaster1.xml"/><Relationship Id="rId12" Type="http://schemas.openxmlformats.org/officeDocument/2006/relationships/presProps" Target="presProps.xml"/><Relationship Id="rId13" Type="http://schemas.openxmlformats.org/officeDocument/2006/relationships/viewProps" Target="viewProps.xml"/><Relationship Id="rId14" Type="http://schemas.openxmlformats.org/officeDocument/2006/relationships/theme" Target="theme/theme1.xml"/><Relationship Id="rId15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శిశువులం దెచ్చితిమి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Shishuvulan Dechchithimi</a:t>
            </a:r>
            <a:endParaRPr lang="en-US" sz="36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దేవా శిశువులం దెచ్చితిమి - నీవు - దీవించువీరల - దివ్య కృపమిర[||దేవా||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వీరు పొందిన బాప్తిస్మంబు - గురుతు - వీరు నీవా రన - విశదపరపంగా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Devaa Shishuvulan Dechchithimi - Neevu - Deevinchuveerala - Divya Krupamira[||Devaa||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1... Veeru Pondina Baapthismambu - Guruthu - Veeru Neevaa Rana - Vishadaparapanggaa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వీరిపైం గురిపించు దయను - వేగ - వీరికిం గలుగంగ - విజ్ఞాన ధనము 11దేవా||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Veeripain Guripinchu Dayanu - Vega - Veerikin Galugangga - Vignaana Dhanamu 11Devaa||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నీ వాసంగు శిశువుల మాకు - దేవ నీవ చేర్చికొనుము - నీవ కాపాడు జీవ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మార్గము నందు నిలుపు - నిత్య - జీవంబు దయచేసి - శ్రీ యేసు కరఠినన్‌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Nee Vaasanggu Shishuvula Maaku - Deva Neeva Cherchikonumu - Neeva Kaapaadu Jeeva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Maargamu Nandu Nilupu - Nithya - Jeevambu Dayachesi - Shree Yesu Karathinan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1Devaa||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విమలాత్మ బాప్తిస్మ మొసంగి - వీరి - విమలులం జేయుము - ప్రీతిని దేవా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క్షమ భక్తిప్రేమ శాంతుల - నొసంగు - శ్రమముల వెలుంగంగ - సత్య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_ Vimalaathma Baapthisma Mosanggi - Veeri - Vimalulan Jeyumu - Preethini Devaa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- Kshama Bhakthiprema Shaanthula - Nosanggu - Shramamula Velunggangga - Sathya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సాక్షులుగా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Saakshulugaa ||Devaa||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వీరలకుం దోడై యుండుము - తండ్రి - వీరలం జూడుము - వివిధ మార్గ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ముల - వీరు లోకము విడుచు నపుడు - దయను - వీరలం జేర్చుము - విమ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Veeralakun Dodai Yundumu - Thandri - Veeralan Joodumu - Vividha Maarga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Mula - Veeru Lokamu Viduchu Napudu - Dayanu - Veeralan Jerchumu - Vima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లానందమున ||దేవా||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Laanandamuna ||Devaa||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9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2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2026-08-11T18:43:10Z</dcterms:created>
  <dcterms:modified xsi:type="dcterms:W3CDTF">2026-08-11T18:43:10Z</dcterms:modified>
</cp:coreProperties>
</file>