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slideMasters/slideMaster47.xml" ContentType="application/vnd.openxmlformats-officedocument.presentationml.slideMaster+xml"/>
  <Override PartName="/ppt/slides/slide47.xml" ContentType="application/vnd.openxmlformats-officedocument.presentationml.slide+xml"/>
  <Override PartName="/ppt/slideMasters/slideMaster48.xml" ContentType="application/vnd.openxmlformats-officedocument.presentationml.slideMaster+xml"/>
  <Override PartName="/ppt/slides/slide48.xml" ContentType="application/vnd.openxmlformats-officedocument.presentationml.slide+xml"/>
  <Override PartName="/ppt/slideMasters/slideMaster49.xml" ContentType="application/vnd.openxmlformats-officedocument.presentationml.slideMaster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</p:sldIdLst>
  <p:notesMasterIdLst>
    <p:notesMasterId r:id="rId5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slide" Target="slides/slide49.xml"/><Relationship Id="rId51" Type="http://schemas.openxmlformats.org/officeDocument/2006/relationships/notesMaster" Target="notesMasters/notesMaster1.xml"/><Relationship Id="rId52" Type="http://schemas.openxmlformats.org/officeDocument/2006/relationships/presProps" Target="presProps.xml"/><Relationship Id="rId53" Type="http://schemas.openxmlformats.org/officeDocument/2006/relationships/viewProps" Target="viewProps.xml"/><Relationship Id="rId54" Type="http://schemas.openxmlformats.org/officeDocument/2006/relationships/theme" Target="theme/theme1.xml"/><Relationship Id="rId5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4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6.xml"/>
		</Relationships>
</file>

<file path=ppt/notesSlides/_rels/notesSlide4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7.xml"/>
		</Relationships>
</file>

<file path=ppt/notesSlides/_rels/notesSlide4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8.xml"/>
		</Relationships>
</file>

<file path=ppt/notesSlides/_rels/notesSlide4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9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Begone Unbelief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Word He hath spoken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Shall surely prevail.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Word He hath spoken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Shall surely prevail.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[Men]----------------------[Ladies]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Begone unbelief,-----the Savior is here;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Begone unbelief,-----the Savior is here;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Begone unbelief,-----the Savior is here;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[Altogether]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cisterns be broken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creatures all fail,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Word He has spoken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Will surely prevail;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Word He has spoken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Will surely prevail.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love in time past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Forbids me to think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He'll leave me at last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trouble to sink: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Begone, unbelief,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Savior is near,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sweet Ebenezer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have in review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Confirms His good pleasure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help me quite through.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Confirms His good pleasure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help me quite through.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should I complain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want or distress,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Temptation or pain?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told me no less;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heirs of salvation,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know from His Word</a:t>
            </a:r>
            <a:endParaRPr lang="en-US" sz="4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much tribulation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Must follow their Lord.</a:t>
            </a:r>
            <a:endParaRPr lang="en-US" sz="4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much tribulation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Must follow their Lord.</a:t>
            </a:r>
            <a:endParaRPr lang="en-US" sz="4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[Men]----------------------[Ladies]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Begone unbelief,-----the Savior is here;</a:t>
            </a:r>
            <a:endParaRPr lang="en-US" sz="4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Begone unbelief,-----the Savior is here;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Begone unbelief,-----the Savior is here;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for my relief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Will surely appear;</a:t>
            </a:r>
            <a:endParaRPr lang="en-US" sz="4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[Altogether]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cisterns be broken</a:t>
            </a:r>
            <a:endParaRPr lang="en-US" sz="4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creatures all fail,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Word He has spoken</a:t>
            </a:r>
            <a:endParaRPr lang="en-US" sz="4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Will surely prevail;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Word He has spoken</a:t>
            </a:r>
            <a:endParaRPr lang="en-US" sz="4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Will surely prevail.</a:t>
            </a:r>
            <a:endParaRPr lang="en-US" sz="40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bitter that cup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heart can conceive,</a:t>
            </a:r>
            <a:endParaRPr lang="en-US" sz="40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Which He drank quite up,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sinners might live!</a:t>
            </a:r>
            <a:endParaRPr lang="en-US" sz="40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way was much rougher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darker than mine;</a:t>
            </a:r>
            <a:endParaRPr lang="en-US" sz="40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Did Christ, my Lord,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Suffer and shall I repine?</a:t>
            </a:r>
            <a:endParaRPr lang="en-US" sz="40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Did Christ, my Lord,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Suffer and shall I repine?</a:t>
            </a:r>
            <a:endParaRPr lang="en-US" sz="40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Since all that I meet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Shall work for my good,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prayer let me wrestle,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He will perform;</a:t>
            </a:r>
            <a:endParaRPr lang="en-US" sz="40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bitter is sweet,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medicine, food;</a:t>
            </a:r>
            <a:endParaRPr lang="en-US" sz="40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painful at present,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'Twill cease before long,</a:t>
            </a:r>
            <a:endParaRPr lang="en-US" sz="40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then, oh, how pleasant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conqueror's song!</a:t>
            </a:r>
            <a:endParaRPr lang="en-US" sz="40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then, oh, how pleasant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conqueror's song!</a:t>
            </a:r>
            <a:endParaRPr lang="en-US" sz="40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[Men]---------------------[Ladies]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Begone unbelief,-----the Savior is here;</a:t>
            </a:r>
            <a:endParaRPr lang="en-US" sz="40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Begone unbelief,-----the Savior is here;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Begone unbelief,-----the Savior is here;</a:t>
            </a:r>
            <a:endParaRPr lang="en-US" sz="40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[Altogether]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cisterns be broken</a:t>
            </a:r>
            <a:endParaRPr lang="en-US" sz="40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creatures all fail,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Word He has spoken</a:t>
            </a:r>
            <a:endParaRPr lang="en-US" sz="40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Will surely prevail;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Word He has spoken</a:t>
            </a:r>
            <a:endParaRPr lang="en-US" sz="40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Will surely prevail.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Christ in the vessel,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smile at the storm.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Christ in the vessel,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smile at the storm.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dark be my way,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Since He is my Guide,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'Tis mine to obey,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'Tis His to provide;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cisterns be broken,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creatures all fail,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49</Slides>
  <Notes>49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2026-08-24T07:33:20Z</dcterms:created>
  <dcterms:modified xsi:type="dcterms:W3CDTF">2026-08-24T07:33:20Z</dcterms:modified>
</cp:coreProperties>
</file>