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నమ్మవద్దు నమ్మవద్దు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Nammavaddu Nammavaddu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బ్రతికినగాని కట్టెకాటికి పదపదరన్నా - గనుక ||నమ్మ||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 ప్రభుని నమ్మండిప్పుడే - మోసపోకుడి ఈ ధరణిలో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Brathikinagaani Kattekaatiki Padapadarannaa - Ganuka ||Namma||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 Prabhuni Nammandippude - Mosapokudi Ee Dharanilo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ప్రయాసపడి భారమును మోసెడి ఓ ప్రజలారా - గనుక ||నమ్మ||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Prayaasapadi Bhaaramunu Mosedi O Prajalaaraa - Ganuka ||Namma||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నమ్మవద్దు - నమ్మవద్దు ఈ మాయలోకం - నమ్మవద్దు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Nammavaddu - Nammavaddu Ee Maayalokan - Nammavaddu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- ఆశజూపి మోసం జేయు - ఈ మాయలోకం గనుక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మిమ్మునుగన్న తల్లి యేది - మిమ్మునుగన్న తండ్రియేడి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- Aashajoopi Mosan Jeyu - Ee Maayalokan Ganuka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Mimmunuganna Thalli Yedi - Mimmunuganna Thandriyedi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నాతోడబుట్టిన తోడులు - వార్ని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Naathodabuttina Thodulu - Vaarni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కాటికి మోసిన కోటప్ప లేరి - గనుక ||నమ్మ||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మీరు కట్టిన యిండ్లు ఏవి మీరు - కట్టిన కోటలు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Kaatiki Mosina Kotappa Leri - Ganuka ||Namma||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Meeru Kattina Yindlu Evi Meeru - Kattina Kotalu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ఏవి - కొట్టి తిన్న పొట్టలు ఉన్నవా?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 - Kotti Thinna Pottalu Unnavaa?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మెట్టలు పల్లాలవ్వక మానునా - గనుక ||నమ్మ||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త్రవ్విన బావులు ఏవి - మీరు త్రాగిన నదులు ఏవి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Mettalu Pallaalavvaka Maanunaa - Ganuka ||Namma||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Thravvina Baavulu Evi - Meeru Thraagina Nadulu Evi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ఏరులు ఎండకుండునా? కారులు మరచెడకుండునా - గనుక ||నమ్మ||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మీరు కట్టిన బట్టలు - ఏవి - చుట్టి త్రాగిన చుట్టలు ఏవి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Erulu Endakundunaa? Kaarulu Marachedakundunaa - Ganuka ||Namma||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Meeru Kattina Battalu - Evi - Chutti Thraagina Chuttalu Evi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కట్టినబట్ట మట్టికెకదా? చుట్టిన చుట్ట అగ్గికి కదా - గనుక ||నమ్మ||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మనం మట్టినుండి తీయబడితిమి - మట్టితో పుట్టబడితిమి - ఎట్టి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Kattinabatta Mattikekadaa? Chuttina Chutta Aggiki Kadaa - Ganuka ||Namma||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Manan Mattinundi Theeyabadithimi - Mattitho Puttabadithimi - Etti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2026-08-11T18:46:19Z</dcterms:created>
  <dcterms:modified xsi:type="dcterms:W3CDTF">2026-08-11T18:46:19Z</dcterms:modified>
</cp:coreProperties>
</file>