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కమ్మని బహుకమ్మని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Kammani Bahu Kammani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కమ్మని బహుకమ్మని – చల్లని అతి చల్లని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తెల్లని తేట తెల్లని – యేసు నీ ప్రేమామృతం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Kammani Bahu Kammani – Challani Athi Challani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Thellani Theta Thellani – Yesu Nee Premaamrutham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జుంటె తేనె కన్న మధురం – సర్వ జనులకు సుకృతం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నీ ప్రేమామృతం (2)        ||కమ్మని||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Junti Thene Kanna Madhuram – Sarva Janulaku Sukrutham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Nee Premaamrutham (2)          ||Kammani||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 చూపెను ఈ లోకం – మలినమాయెను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యేసూ నీదు ప్రేమ – దయ చూపెను ఈ దీనురాలి పైన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Aasha Choopenu Ee Lokam – Malinamaayenu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Yesuu Needu Premaa – Daya Choopenu Ee Deenuraali Paina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వెలిగెను నాలో నీ ఆత్మ దీపము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కడిగిన ముత్యముగా అయ్యాను నేను (2)        ||కమ్మని||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Veligenu Naalo Nee Aathma Deepamu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Kadigina Muthyamugaa Ayyaanu Nenu (2)          ||Kammani||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కురులతో పరిమళమ్ములతో – చేసెద నీదు పాద సేవ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గుండె గుడిలో కొలువైయున్న – నీకు చేసెద నేను మధుర సేవ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Kurulatho Parimalammulatho – Cheseda Needu Paada Seva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Gunde Gudilo Koluvaiyunna – Neeku Cheseda Nenu Madhura Seva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ఆరాధింతును నిన్ను అనుదినము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నీకై అనుక్షణము (2)        ||కమ్మని||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Aaradhinthunu Ninnu Anudinamu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Jeevinthunu Neekai Anukshanamu (2)          ||Kammani||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2026-02-25T09:27:18Z</dcterms:created>
  <dcterms:modified xsi:type="dcterms:W3CDTF">2026-02-25T09:27:18Z</dcterms:modified>
</cp:coreProperties>
</file>