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శాశ్వత కాలముండును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Shaashwatha Kaalamundunu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యేసుని మనస్సు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కలిగియుండు ప్రియుడా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Yesuni Manassu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Kaligiyundu Priyudaa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సత్యమున్నది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సంతోషమిచ్చును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Sathyamunnadi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Santhoshamichchunu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ప్రేమయే సమాధానము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కలిగియుండు ప్రియుడా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Premaye Samaadhaanamu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Kaligiyundu Priyudaa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 నిరీక్షణ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ఈ మూడు నిలచున్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Vishwaasamu Nireekshana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Ee Moodu Nilachun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వీటిలో శ్రేష్టమైనది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యే ప్రేమ  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Veetilo Sreshtamainadi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Ye Prema   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శాశ్వత కాలముండును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అన్నిటిలో శ్రేష్టము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Shaashwatha Kaalamundunu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Annitilo Sreshtamu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విలువను సిలువ జూపె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ఎట్టిదో ప్రభువు నేర్పె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Viluvanu Siluva Joope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Ettido Prabhuvu Nerpe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చూపు నరుల యెడల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కలిగియుండు ప్రియుడా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Choopu Narula Yedala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Kaligiyundu Priyudaa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దీర్ఘశాంతము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దయాళుత్వము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Deerghashaanthamu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Dayaaluthvamu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సహింప నేర్పును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కలిగియుండు ప్రియుడా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Sahimpa Nerpunu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Kaligiyundu Priyudaa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డంబముండదు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ఉప్పొంగదెప్పుడు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Dambamundadu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Uppongadeppudu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ప్రేమలో తగ్గింపున్నది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 కలిగియుండు ప్రియుడా      ||ప్రేమ||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Premalo Thaggimpunnadi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 Kaligiyundu Priyudaa      ||Prema||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 సహోదరుని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ప్రార్ధించు శత్రువుకై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Preminchu Sahodaruni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 Shathruvukai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2026-02-25T09:09:05Z</dcterms:created>
  <dcterms:modified xsi:type="dcterms:W3CDTF">2026-02-25T09:09:05Z</dcterms:modified>
</cp:coreProperties>
</file>