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 అణువణున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Naalona Anuvanuna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 అణువణువున నీవని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 నన్ను దాచినది శాశ్వతమైన కృపయేనని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Naalona Anuvanuvuna Neevani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Neelona Nannu Daachinadi Shaashvathamaina Krupayenani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అపురూపమైన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ప్రతిరూపమునై ఆరాధించెదను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Apuroopamaina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Prathiroopamunai Aaraadhinchedanu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అరుణోదయ దర్శనమిచ్చి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ఆవేదనలు తొలగించితివి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అమృతజల్లులు కురిపించే - ఆనందగానాలు పాడుచునే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కలిగియుందునే- నీ దైవత్వమే ||నాలోన||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ఇమ్మానుయేలుగా తోడైయుండి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ఇంపైన నైవేద్యముగ మార్చితివి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పరిచర్యలో నేను - వాగ్గానఫలములు పొందుకొని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ధరించుకుందునే - నీ దీనత్వమే ||నాలోన||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వివేక హృదయము అనుగ్రహించి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విజయపథములో నడిపించెదవు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 భయఖభక్తితో నేను - నిశ్చల రాజ్యము పొందుటకు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స్మరించుకొందునే - నీ అమరత్వమే ||నాలోన||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2026-08-11T18:39:09Z</dcterms:created>
  <dcterms:modified xsi:type="dcterms:W3CDTF">2026-08-11T18:39:09Z</dcterms:modified>
</cp:coreProperties>
</file>