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పావన రూపుడా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Paavana Roopudaa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సంఘంబులందుండి నేర్పుతో నడిపించు ఎండిన శల్యములను గుమి గూర్చి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ఎలమిలి జీవింపను చేయు - పోయుము నీ సత్యాత్మాతో - సభలో నుజ్జీవము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Sangghambulandundi Nerputho Nadipinchu Endina Shalyamulanu Gumi Goorchi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Elamili Jeevimpanu Cheyu - Poyumu Nee Sathyaathmaatho - Sabhalo Nujjeevamu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నాంద 196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ధన్య మరియ నావేశించి ప్రభు యేసుని మా కిచ్చి పుణ్య బోధలు దివ్యాద్భుత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Naanda 196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Dhanya Mariya Naaveshinchi Prabhu Yesuni Maa Kichchi Punya Bodhalu Divyaadbhutha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జీవితమును చూపి - ఘనుని సిలువ మరణ పునరుత్ధానారోహణ ఫలములు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 పన్నుగ మాతో నజ సహకారియై జీవింపగ జేసి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Jeevithamunu Choopi - Ghanuni Siluva Marana Punaruthdhaanaarohana Phalamulu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 Pannuga Maatho Naja Sahakaariyai Jeevimpaga Jesi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పావన రూపుడా - నిత్యడవగు ఓ దేవా - నిరతము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సంఘములో నుండెడు - పరమోన్నత జ్వాల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Paavana Roopudaa - Nithyadavagu O Devaa - Nirathamu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Sangghamulo Nundedu - Paramonnatha Jvaala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ఆది యందు నగాధ జలములందల్లాడిన దేవా - మేది నీ భక్తుల ఈవుల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నొలగుచు సాక్షులనుజేసిన దేవా 1661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Aadi Yandu Nagaadha Jalamulandallaadina Devaa - Medi Nee Bhakthula Eevula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Nolaguchu Saakshulanujesina Devaa 1661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భక్తులందరిని నడిపిన ఆత్మయౌ దేవ - సాధులగు ప్రక్తల బోధలు మాకిచ్చిన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దేవ= ఆ మహా శూరత అతి థైర్యంబులు - అతులిత జ్ఞానము తగు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Bhakthulandarini Nadipina Aathmayau Deva - Saadhulagu Prakthala Bodhalu Maakichchina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Deva= Aa Mahaa Shooratha Athi Thairyambulu - Athulitha Gnaanamu Thagu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వివేకములొసంగిన దేవ - అనయము తెలియు - ఘన భయభక్తుల మా కిడిన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||పరి||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Vivekamulosanggina Deva - Anayamu Theliyu - Ghana Bhayabhakthula Maa Kidina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||Pari||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పెంతెకొస్తున భువికరుదెంచిన (ప్రేమాయౌ దేవా - పరమునుండి ప్రత్యక్షుడవైతివి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భక్తులకు ప్రవచన వరములు పలు విధ భాషలు పరమాద్భుతములు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Penthekosthuna Bhuvikarudenchina (Premaayau Devaa - Paramunundi Prathyakshudavaithivi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Bhakthulaku Pravachana Varamulu Palu Vidha Bhaashalu Paramaadbhuthamulu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పరగ నొసంగిన దేవా - పోయుము నీ కృప వరములతో ఇప్పుడు నీ సభ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బలపదడగా ||1పరి||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Paraga Nosanggina Devaa - Poyumu Nee Krupa Varamulatho Ippudu Nee Sabha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Balapadadagaa ||1Pari||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ఆత్మ వరంబులు - ప్రేమా ఫలములు దయ చేసిన దేవా - ఆత్మ జ్ఞానము నీతి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ఫలంబులు తేటగ మాకిమ్ము = నవ జీవతము నిర్మల భక్తియు నిత్య జీవము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Aathma Varambulu - Premaa Phalamulu Daya Chesina Devaa - Aathma Gnaanamu Neethi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Phalambulu Thetaga Maakimmu = Nava Jeevathamu Nirmala Bhakthiyu Nithya Jeevamu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నిహమున నే నమ్ము - నిరతమున సంఘములో మేము వరములతో పెరుగన్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*ఆరుచున్నవి నీదు నంథుములు ఆత్మయౌ - ఓర్పుతో 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Nihamuna Ne Nammu - Nirathamuna Sangghamulo Memu Varamulatho Perugan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*Aaruchunnavi Needu Nanthumulu Aathmayau - Orputho 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2026-08-11T18:47:09Z</dcterms:created>
  <dcterms:modified xsi:type="dcterms:W3CDTF">2026-08-11T18:47:09Z</dcterms:modified>
</cp:coreProperties>
</file>