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 లెమ్ము అంతరాత్మ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Lemmu Antharaathma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ఇపుడైన నీ పాపములను - పరిహరింపమని వేడుమా - ఇష్టుడైనను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మారుమనస్సు పొందిన యెడల రక్షణగలదు - కిరీటమో అగ్ని జ్వాలలో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Ipudaina Nee Paapamulanu - Pariharimpamani Vedumaa - Ishtudainanu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Maarumanassu Pondina Yedala Rakshanagaladu - Kireetamo Agni Jvaalalo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నిర్ణయించే తీర్పు తీర్చున్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Nirnayinche Theerpu Theerchun 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 లెమ్ము అంతరాత్మ - లేచి త్వరగా సిద్ధపడుమా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ప్రభువు భూజనులను - తీర్పుతీర్చు తరుణమయ్యెన్ కదబూరను ఊదగనే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Lemmu Antharaathma - Lechi Thvaragaa Siddhapadumaa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Prabhuvu Bhoojanulanu - Theerputheerchu Tharunamayyen Kadabooranu Oodagane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మేఘంబుపైన ప్రభువు వచ్చున్ మోక్షంబునకో, నరకంబునకో నిర్ణయించే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తీర్పు తీర్చున్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Meghambupaina Prabhuvu Vachchun Mokshambunako, Narakambunako Nirnayinche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Theerpu Theerchun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నిర్లక్ష్యముగా, నిర్భయముగా - ఎంతకాలము నిదురింతువు, సర్వాధికారి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ప్రభువగు - న్యాయాధికారి, యేసువచ్చున్, జీవంబునకో, మరణంబునకో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Nirlakshyamugaa, Nirbhayamugaa - Enthakaalamu Nidurinthuvu, Sarvaadhikaari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Prabhuvagu - Nyaayaadhikaari, Yesuvachchun, Jeevambunako, Maranambunako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నిర్ణయించే తీర్పు తీర్చన్ 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దైవభీతి, భక్తిలేక - ఎంతకాలము జీవింతువు - దైవదూతల్, జీవ గ్రంధం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Nirnayinche Theerpu Theerchan 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Daivabheethi, Bhakthileka - Enthakaalamu Jeevinthuvu - Daivadoothal, Jeeva Grandhan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తెరచి నీ క్రియలు తెలియ చదువన్ - పై కెత్తుటయో, దిగవిడు చుటయో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నిర్ణయించె తీర్పు తీర్చున్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Therachi Nee Kriyalu Theliya Chaduvan - Pai Keththutayo, Digavidu Chutayo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Nirnayinche Theerpu Theerchun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మరణించినన్, జీవించినన్ - ప్రతివానికి తీర్చుగలదు - దూతలతో భక్తావళితో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ఆర్భాటముగాను ప్రభువు వచ్చున్ - పరమ పధమో, అథోపధమో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Maraninchinan, Jeevinchinan - Prathivaaniki Theerchugaladu - Doothalatho Bhakthaavalitho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Aarbhaatamugaanu Prabhuvu Vachchun - Parama Padhamo, Athopadhamo -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నిర్ణయించే తీర్పు తీర్చున్ 11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దేవుని గొట్టెపిల్లయై - యేసు క్రీస్తు వచ్చున్ వధువైన క్రీస్తు సమయమున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Nirnayinche Theerpu Theerchun 11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Devuni Gottepillayai - Yesu Kreesthu Vachchun Vadhuvaina Kreesthu Samayamuna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పెండ్లాదనై ప్రభువచ్చున్, పెండ్లి విందో, ( బడుదో - నిర్ణయించే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తీర్పు తీర్చున్||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Pendlaadanai Prabhuvachchun, Pendli Vindo, ( Badudo - Nirnayinche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Theerpu Theerchun||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2026-08-11T18:46:56Z</dcterms:created>
  <dcterms:modified xsi:type="dcterms:W3CDTF">2026-08-11T18:46:56Z</dcterms:modified>
</cp:coreProperties>
</file>