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మరియారి పేటేమా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Mariyaari Petemaa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మరియారి పేటేమా యేసు హుయోచ - సారి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దినోచ - ద్వకియారో ద్వకసే ఆచ్చోకిదోచ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Mariyaari Petemaa Yesu Huyocha - Saari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Dinocha - Dvakiyaaro Dvakase Aachchokidocha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ఆనందల్లేతి మన భరదీనోచ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వర్సెమ యేసు బోధా కేరోచ - ఆందెవున టూంటెవున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Aanandallethi Mana Bharadeenocha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Varsema Yesu Bodhaa Kerocha - Aandevuna Toontevuna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ఆచ్చో కీదోచ - ఆనందల్లెతి మన భరదీనోచ 611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బారవర్సతి యే ద్వకేమా రూంజన్న - యేసు దేవేరో సేలా ఛిపన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Aachcho Keedocha - Aanandallethi Mana Bharadeenocha 611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Baaravarsathi Ye Dvakemaa Roonjanna - Yesu Devero Selaa Chhipana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దీటిజన్నా - ఛీపీయా ద్వక మారో ఆచ్చో వేగోచే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ఆనందల్లెితి మన భరతదీనోచ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Deetijannaa - Chheepeeyaa Dvaka Maaro Aachcho Vegoche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Aanandalleithi Mana Bharathadeenocha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2026-08-11T18:41:17Z</dcterms:created>
  <dcterms:modified xsi:type="dcterms:W3CDTF">2026-08-11T18:41:17Z</dcterms:modified>
</cp:coreProperties>
</file>