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 ధర్మము నెరిగి యేసునికే సేవ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Yaajaka Dharmamu Nerigi Yesunike Seva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యాజక ధర్మము నెరిగి - యేసునికే సేవ ప్రేమతో నొనరింపుడు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Yaajaka Dharmamu Nerigi - Yesunike Seva Prematho Nonarimpudu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ఆది ప్రధాన యాజకు డహరోను - ప్రభునికే ముంగురుతు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అతని కుమారులు విశ్వాసులకు (2) - ప్రాపుగ ముంగురుతు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Aadi Pradhaana Yaajaku Daharonu - Prabhunike Mungguruthu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Athani Kumaarulu Vishvaasulaku (2) - Praapuga Mungguruthu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ప్రధాన యాజకుడు మనయేసే - యాజకులము మనమే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పిలుపులో నిలిచినవారే - స్థిరముగ నుండెదరు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Pradhaana Yaajakudu Manayese - Yaajakulamu Maname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Pilupulo Nilichinavaare - Sthiramuga Nundedaru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నాదాబు యనగా మనసున్నవాడని - అబీహువు నా 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ఎలియేజరనగ దేవుడు నా బలము -ఈతామారు ఖర్జూర భూమి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Naadaabu Yanagaa Manasunnavaadani - Abeehuvu Naa 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Eliyejaranaga Devudu Naa Balamu -Eethaamaaru Kharjoora Bhoomi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అహరోను ధరించిన వస్త్రములేడు - వాని యర్ధమేమి?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ప్రభుయేసు వాని యందున్న - వాడు రక్షింపబడిన వారును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Aharonu Dharinchina Vasthramuledu - Vaani Yardhamemi?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PrabhuYesu Vaani Yandunna - Vaadu Rakshimpabadina Vaarunu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పతకము, ఏఫోదు, విచిత్రమైన దట్టీ - నిలువుటంగీ, పాగ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మేలిమి బంగరు రేకు, విచిత్ర - మైన చొక్కా ఏడును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Pathakamu, Ephodu, Vichithramaina Dattee - Niluvutanggee, Paaga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Melimi Banggaru Reku, Vichithra - Maina Chokkaa Edunu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ఆయనతోడ వేయి వత్సరములు - ఆనందముతో నేలుచు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యాజకులందరు భాగ్యశాలులై - హల్లెలూయ పాడెదరు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Aayanathoda Veyi Vathsaramulu - Aanandamutho Neluchu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Yaajakulandaru Bhaagyashaalulai - Hallelooya Paadedaru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2026-08-11T18:51:54Z</dcterms:created>
  <dcterms:modified xsi:type="dcterms:W3CDTF">2026-08-11T18:51:54Z</dcterms:modified>
</cp:coreProperties>
</file>