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కాపాడు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Kaapaadu Devudu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భయమేల నీకు – దిగులేల నీకు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 సత్య దేవుడు ఉండగా          ||నిన్ను కాపాడు||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Bhayamela Neeku – Digulela Neeku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Swasthaparachu Sathya Devudu Undagaa            ||Ninnu Kaapaadu||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కాపాడు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కునుకడు నిదురపోడు – నిదురపోడు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Kaapaadu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Kunukadu Nidurapodu – Nidurapodu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వాగ్ధానమిచ్చి మాట తప్పడు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నమ్మదగినవాడు – నమ్మదగినవాడు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Vaagdhaanamichchi Maata Thappadu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Nammadaginavaadu – Nammadaginavaadu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భయమేల నీకు – దిగులేల నీకు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 యేసు దేవుడు ఉండగా          ||నిన్ను కాపాడు||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Bhayamela Neeku – Digulela Neeku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 Yesu Devudu Undagaa            ||Ninnu Kaapaadu||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బలము నిన్ను చుట్టుముట్టినా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శోధనలలో – నిన్ను నెట్టినా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Balamu Ninnu Chuttumuttinaa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Shodhanalalo – Ninnu Nettinaa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కోడి తన పిల్లలను కాచునంతగా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 దేవుడు నీకు ఉండగా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Kodi Thana Pillalanu Kaachunanthagaa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 Devudu Neeku 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భయమేల నీకు – దిగులేల నీకు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 గొప్ప దేవుడు ఉండగా          ||నిన్ను కాపాడు||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Bhayamela Neeku – Digulela Neeku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 Goppa Devudu Undagaa            ||Ninnu Kaapaadu||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 భారమందు లేవకున్ననూ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వ్యాధులు నిన్ను కృంగదీసినా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 Bhaaramandu Levakunnanoo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Vyaadulu Ninnu Krungadeesinaa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చనిపోయిన లాజరును తిరిగి లేపిన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 దేవుడు నీకు ఉండగా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Chanipoyina Laazarunu Thirigi Lepina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Swasthaparachu Devudu Neeku Undagaa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2026-02-25T09:16:06Z</dcterms:created>
  <dcterms:modified xsi:type="dcterms:W3CDTF">2026-02-25T09:16:06Z</dcterms:modified>
</cp:coreProperties>
</file>